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5" r:id="rId2"/>
    <p:sldId id="286" r:id="rId3"/>
    <p:sldId id="287" r:id="rId4"/>
    <p:sldId id="257" r:id="rId5"/>
    <p:sldId id="259" r:id="rId6"/>
    <p:sldId id="288" r:id="rId7"/>
    <p:sldId id="289" r:id="rId8"/>
    <p:sldId id="276" r:id="rId9"/>
    <p:sldId id="264" r:id="rId10"/>
    <p:sldId id="265" r:id="rId11"/>
    <p:sldId id="260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/>
    <p:restoredTop sz="86410"/>
  </p:normalViewPr>
  <p:slideViewPr>
    <p:cSldViewPr>
      <p:cViewPr varScale="1">
        <p:scale>
          <a:sx n="97" d="100"/>
          <a:sy n="97" d="100"/>
        </p:scale>
        <p:origin x="-11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39676A-D698-4928-B8A4-E7478D96C686}" type="doc">
      <dgm:prSet loTypeId="urn:microsoft.com/office/officeart/2005/8/layout/radial1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9C37A5-A669-4156-94EB-55E706A27359}">
      <dgm:prSet phldrT="[Текст]"/>
      <dgm:spPr/>
      <dgm:t>
        <a:bodyPr/>
        <a:lstStyle/>
        <a:p>
          <a:r>
            <a:rPr lang="en-GB" b="1" dirty="0" smtClean="0"/>
            <a:t>The letter </a:t>
          </a:r>
          <a:r>
            <a:rPr lang="en-GB" b="1" dirty="0" smtClean="0">
              <a:solidFill>
                <a:srgbClr val="FF0000"/>
              </a:solidFill>
            </a:rPr>
            <a:t>A</a:t>
          </a:r>
          <a:endParaRPr lang="ru-RU" b="1" dirty="0">
            <a:solidFill>
              <a:srgbClr val="FF0000"/>
            </a:solidFill>
          </a:endParaRPr>
        </a:p>
      </dgm:t>
    </dgm:pt>
    <dgm:pt modelId="{C1FE3B8C-75E8-4269-8942-8658B521ABDB}" type="parTrans" cxnId="{36999C73-7192-4A97-B881-863F89983F72}">
      <dgm:prSet/>
      <dgm:spPr/>
      <dgm:t>
        <a:bodyPr/>
        <a:lstStyle/>
        <a:p>
          <a:endParaRPr lang="ru-RU"/>
        </a:p>
      </dgm:t>
    </dgm:pt>
    <dgm:pt modelId="{E90F36DF-271E-46F1-9121-ABA2A4808156}" type="sibTrans" cxnId="{36999C73-7192-4A97-B881-863F89983F72}">
      <dgm:prSet/>
      <dgm:spPr/>
      <dgm:t>
        <a:bodyPr/>
        <a:lstStyle/>
        <a:p>
          <a:endParaRPr lang="ru-RU"/>
        </a:p>
      </dgm:t>
    </dgm:pt>
    <dgm:pt modelId="{A0A2F01A-52EF-4F5B-8545-61391D412FD6}">
      <dgm:prSet phldrT="[Текст]"/>
      <dgm:spPr/>
      <dgm:t>
        <a:bodyPr/>
        <a:lstStyle/>
        <a:p>
          <a:endParaRPr lang="ru-RU" dirty="0"/>
        </a:p>
      </dgm:t>
    </dgm:pt>
    <dgm:pt modelId="{AD30DFD8-3B44-449F-B2EA-3BD10D0B8190}" type="parTrans" cxnId="{63B5FEF5-3806-401C-AB71-CEC1829EAEAA}">
      <dgm:prSet/>
      <dgm:spPr/>
      <dgm:t>
        <a:bodyPr/>
        <a:lstStyle/>
        <a:p>
          <a:endParaRPr lang="ru-RU"/>
        </a:p>
      </dgm:t>
    </dgm:pt>
    <dgm:pt modelId="{C4131E8C-58EF-44D5-A940-1C1B59CDB404}" type="sibTrans" cxnId="{63B5FEF5-3806-401C-AB71-CEC1829EAEAA}">
      <dgm:prSet/>
      <dgm:spPr/>
      <dgm:t>
        <a:bodyPr/>
        <a:lstStyle/>
        <a:p>
          <a:endParaRPr lang="ru-RU"/>
        </a:p>
      </dgm:t>
    </dgm:pt>
    <dgm:pt modelId="{FE052550-4033-4383-9D03-A3E217754FC1}">
      <dgm:prSet phldrT="[Текст]" custT="1"/>
      <dgm:spPr/>
      <dgm:t>
        <a:bodyPr/>
        <a:lstStyle/>
        <a:p>
          <a:r>
            <a:rPr lang="en-GB" sz="5500" dirty="0" smtClean="0"/>
            <a:t>[   ]</a:t>
          </a:r>
          <a:endParaRPr lang="ru-RU" sz="5500" dirty="0"/>
        </a:p>
      </dgm:t>
    </dgm:pt>
    <dgm:pt modelId="{50766385-887F-469A-9CFD-D24CC395A088}" type="parTrans" cxnId="{138EB231-684F-47E6-81F5-0723A4CD5151}">
      <dgm:prSet/>
      <dgm:spPr/>
      <dgm:t>
        <a:bodyPr/>
        <a:lstStyle/>
        <a:p>
          <a:endParaRPr lang="ru-RU"/>
        </a:p>
      </dgm:t>
    </dgm:pt>
    <dgm:pt modelId="{F39C7EB7-0CCD-40F2-9965-4085EB25CEF2}" type="sibTrans" cxnId="{138EB231-684F-47E6-81F5-0723A4CD5151}">
      <dgm:prSet/>
      <dgm:spPr/>
      <dgm:t>
        <a:bodyPr/>
        <a:lstStyle/>
        <a:p>
          <a:endParaRPr lang="ru-RU"/>
        </a:p>
      </dgm:t>
    </dgm:pt>
    <dgm:pt modelId="{EE5E4595-BF7F-42A5-A930-C3C7D524EE92}">
      <dgm:prSet phldrT="[Текст]"/>
      <dgm:spPr/>
      <dgm:t>
        <a:bodyPr/>
        <a:lstStyle/>
        <a:p>
          <a:r>
            <a:rPr lang="en-GB" dirty="0" smtClean="0">
              <a:latin typeface="PhoneticTM"/>
            </a:rPr>
            <a:t>[  ]</a:t>
          </a:r>
          <a:endParaRPr lang="ru-RU" dirty="0"/>
        </a:p>
      </dgm:t>
    </dgm:pt>
    <dgm:pt modelId="{C432F568-CB3F-493D-A8BE-13E3729017F4}" type="parTrans" cxnId="{A03C6A43-B569-4194-BC93-1FE234EE0799}">
      <dgm:prSet/>
      <dgm:spPr/>
      <dgm:t>
        <a:bodyPr/>
        <a:lstStyle/>
        <a:p>
          <a:endParaRPr lang="ru-RU"/>
        </a:p>
      </dgm:t>
    </dgm:pt>
    <dgm:pt modelId="{CEA7E0CE-ADB0-4FD3-A7AF-FF6A664A266A}" type="sibTrans" cxnId="{A03C6A43-B569-4194-BC93-1FE234EE0799}">
      <dgm:prSet/>
      <dgm:spPr/>
      <dgm:t>
        <a:bodyPr/>
        <a:lstStyle/>
        <a:p>
          <a:endParaRPr lang="ru-RU"/>
        </a:p>
      </dgm:t>
    </dgm:pt>
    <dgm:pt modelId="{830BC784-1273-4002-BACB-030F838336DE}" type="pres">
      <dgm:prSet presAssocID="{B839676A-D698-4928-B8A4-E7478D96C68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CB4066-72CF-4FD8-9C4C-89667D0D6100}" type="pres">
      <dgm:prSet presAssocID="{689C37A5-A669-4156-94EB-55E706A27359}" presName="centerShape" presStyleLbl="node0" presStyleIdx="0" presStyleCnt="1" custScaleX="186645"/>
      <dgm:spPr/>
      <dgm:t>
        <a:bodyPr/>
        <a:lstStyle/>
        <a:p>
          <a:endParaRPr lang="ru-RU"/>
        </a:p>
      </dgm:t>
    </dgm:pt>
    <dgm:pt modelId="{29603CF9-A32A-4C7A-B604-6340349A2CCD}" type="pres">
      <dgm:prSet presAssocID="{AD30DFD8-3B44-449F-B2EA-3BD10D0B8190}" presName="Name9" presStyleLbl="parChTrans1D2" presStyleIdx="0" presStyleCnt="3"/>
      <dgm:spPr/>
      <dgm:t>
        <a:bodyPr/>
        <a:lstStyle/>
        <a:p>
          <a:endParaRPr lang="ru-RU"/>
        </a:p>
      </dgm:t>
    </dgm:pt>
    <dgm:pt modelId="{C3A043A6-A3BF-449A-BB3D-40587ED86223}" type="pres">
      <dgm:prSet presAssocID="{AD30DFD8-3B44-449F-B2EA-3BD10D0B8190}" presName="connTx" presStyleLbl="parChTrans1D2" presStyleIdx="0" presStyleCnt="3"/>
      <dgm:spPr/>
      <dgm:t>
        <a:bodyPr/>
        <a:lstStyle/>
        <a:p>
          <a:endParaRPr lang="ru-RU"/>
        </a:p>
      </dgm:t>
    </dgm:pt>
    <dgm:pt modelId="{2C991DD6-16FD-4159-A8AC-F3A6D58DC102}" type="pres">
      <dgm:prSet presAssocID="{A0A2F01A-52EF-4F5B-8545-61391D412FD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560D97-E3D4-4103-9A32-CE61F8D2C071}" type="pres">
      <dgm:prSet presAssocID="{50766385-887F-469A-9CFD-D24CC395A088}" presName="Name9" presStyleLbl="parChTrans1D2" presStyleIdx="1" presStyleCnt="3"/>
      <dgm:spPr/>
      <dgm:t>
        <a:bodyPr/>
        <a:lstStyle/>
        <a:p>
          <a:endParaRPr lang="ru-RU"/>
        </a:p>
      </dgm:t>
    </dgm:pt>
    <dgm:pt modelId="{F7CD5974-95CF-4BE5-904B-3660FBE8C103}" type="pres">
      <dgm:prSet presAssocID="{50766385-887F-469A-9CFD-D24CC395A088}" presName="connTx" presStyleLbl="parChTrans1D2" presStyleIdx="1" presStyleCnt="3"/>
      <dgm:spPr/>
      <dgm:t>
        <a:bodyPr/>
        <a:lstStyle/>
        <a:p>
          <a:endParaRPr lang="ru-RU"/>
        </a:p>
      </dgm:t>
    </dgm:pt>
    <dgm:pt modelId="{EE9DEA16-CB08-4A22-A828-3FFC8F5CEFDC}" type="pres">
      <dgm:prSet presAssocID="{FE052550-4033-4383-9D03-A3E217754FC1}" presName="node" presStyleLbl="node1" presStyleIdx="1" presStyleCnt="3" custRadScaleRad="130030" custRadScaleInc="-73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3E4665-F387-4D81-8F45-6F3BB17828DC}" type="pres">
      <dgm:prSet presAssocID="{C432F568-CB3F-493D-A8BE-13E3729017F4}" presName="Name9" presStyleLbl="parChTrans1D2" presStyleIdx="2" presStyleCnt="3"/>
      <dgm:spPr/>
      <dgm:t>
        <a:bodyPr/>
        <a:lstStyle/>
        <a:p>
          <a:endParaRPr lang="ru-RU"/>
        </a:p>
      </dgm:t>
    </dgm:pt>
    <dgm:pt modelId="{75FA9D38-2937-4BAD-AEE7-C86A7EA470AC}" type="pres">
      <dgm:prSet presAssocID="{C432F568-CB3F-493D-A8BE-13E3729017F4}" presName="connTx" presStyleLbl="parChTrans1D2" presStyleIdx="2" presStyleCnt="3"/>
      <dgm:spPr/>
      <dgm:t>
        <a:bodyPr/>
        <a:lstStyle/>
        <a:p>
          <a:endParaRPr lang="ru-RU"/>
        </a:p>
      </dgm:t>
    </dgm:pt>
    <dgm:pt modelId="{A3BF144F-3B62-45B8-9E85-ED7C2A003C13}" type="pres">
      <dgm:prSet presAssocID="{EE5E4595-BF7F-42A5-A930-C3C7D524EE92}" presName="node" presStyleLbl="node1" presStyleIdx="2" presStyleCnt="3" custRadScaleRad="133674" custRadScaleInc="114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3C6A43-B569-4194-BC93-1FE234EE0799}" srcId="{689C37A5-A669-4156-94EB-55E706A27359}" destId="{EE5E4595-BF7F-42A5-A930-C3C7D524EE92}" srcOrd="2" destOrd="0" parTransId="{C432F568-CB3F-493D-A8BE-13E3729017F4}" sibTransId="{CEA7E0CE-ADB0-4FD3-A7AF-FF6A664A266A}"/>
    <dgm:cxn modelId="{128383AF-9A2C-47F6-B38F-5D4560C782D9}" type="presOf" srcId="{A0A2F01A-52EF-4F5B-8545-61391D412FD6}" destId="{2C991DD6-16FD-4159-A8AC-F3A6D58DC102}" srcOrd="0" destOrd="0" presId="urn:microsoft.com/office/officeart/2005/8/layout/radial1"/>
    <dgm:cxn modelId="{12C60EB1-843C-46C1-AE9A-D6BC716E853A}" type="presOf" srcId="{C432F568-CB3F-493D-A8BE-13E3729017F4}" destId="{E33E4665-F387-4D81-8F45-6F3BB17828DC}" srcOrd="0" destOrd="0" presId="urn:microsoft.com/office/officeart/2005/8/layout/radial1"/>
    <dgm:cxn modelId="{838BD93D-EDC4-4825-B314-E88927D7DE40}" type="presOf" srcId="{EE5E4595-BF7F-42A5-A930-C3C7D524EE92}" destId="{A3BF144F-3B62-45B8-9E85-ED7C2A003C13}" srcOrd="0" destOrd="0" presId="urn:microsoft.com/office/officeart/2005/8/layout/radial1"/>
    <dgm:cxn modelId="{2F450E61-A477-4D78-B4EC-45562341964E}" type="presOf" srcId="{AD30DFD8-3B44-449F-B2EA-3BD10D0B8190}" destId="{29603CF9-A32A-4C7A-B604-6340349A2CCD}" srcOrd="0" destOrd="0" presId="urn:microsoft.com/office/officeart/2005/8/layout/radial1"/>
    <dgm:cxn modelId="{138EB231-684F-47E6-81F5-0723A4CD5151}" srcId="{689C37A5-A669-4156-94EB-55E706A27359}" destId="{FE052550-4033-4383-9D03-A3E217754FC1}" srcOrd="1" destOrd="0" parTransId="{50766385-887F-469A-9CFD-D24CC395A088}" sibTransId="{F39C7EB7-0CCD-40F2-9965-4085EB25CEF2}"/>
    <dgm:cxn modelId="{B9F427C8-6E55-44A3-B1FB-79EC446FCEA6}" type="presOf" srcId="{50766385-887F-469A-9CFD-D24CC395A088}" destId="{27560D97-E3D4-4103-9A32-CE61F8D2C071}" srcOrd="0" destOrd="0" presId="urn:microsoft.com/office/officeart/2005/8/layout/radial1"/>
    <dgm:cxn modelId="{FA765C88-FB42-4D71-876F-685820802E7F}" type="presOf" srcId="{C432F568-CB3F-493D-A8BE-13E3729017F4}" destId="{75FA9D38-2937-4BAD-AEE7-C86A7EA470AC}" srcOrd="1" destOrd="0" presId="urn:microsoft.com/office/officeart/2005/8/layout/radial1"/>
    <dgm:cxn modelId="{651C93FA-76B5-41AD-9321-809596D50F8D}" type="presOf" srcId="{AD30DFD8-3B44-449F-B2EA-3BD10D0B8190}" destId="{C3A043A6-A3BF-449A-BB3D-40587ED86223}" srcOrd="1" destOrd="0" presId="urn:microsoft.com/office/officeart/2005/8/layout/radial1"/>
    <dgm:cxn modelId="{36999C73-7192-4A97-B881-863F89983F72}" srcId="{B839676A-D698-4928-B8A4-E7478D96C686}" destId="{689C37A5-A669-4156-94EB-55E706A27359}" srcOrd="0" destOrd="0" parTransId="{C1FE3B8C-75E8-4269-8942-8658B521ABDB}" sibTransId="{E90F36DF-271E-46F1-9121-ABA2A4808156}"/>
    <dgm:cxn modelId="{BCBF457A-B9E1-40E1-ABF1-9BF57B9559F3}" type="presOf" srcId="{50766385-887F-469A-9CFD-D24CC395A088}" destId="{F7CD5974-95CF-4BE5-904B-3660FBE8C103}" srcOrd="1" destOrd="0" presId="urn:microsoft.com/office/officeart/2005/8/layout/radial1"/>
    <dgm:cxn modelId="{63B5FEF5-3806-401C-AB71-CEC1829EAEAA}" srcId="{689C37A5-A669-4156-94EB-55E706A27359}" destId="{A0A2F01A-52EF-4F5B-8545-61391D412FD6}" srcOrd="0" destOrd="0" parTransId="{AD30DFD8-3B44-449F-B2EA-3BD10D0B8190}" sibTransId="{C4131E8C-58EF-44D5-A940-1C1B59CDB404}"/>
    <dgm:cxn modelId="{79A559F5-9376-41D9-9E0C-595E9E6D380F}" type="presOf" srcId="{B839676A-D698-4928-B8A4-E7478D96C686}" destId="{830BC784-1273-4002-BACB-030F838336DE}" srcOrd="0" destOrd="0" presId="urn:microsoft.com/office/officeart/2005/8/layout/radial1"/>
    <dgm:cxn modelId="{F6792F3C-E9EA-4551-AEE4-42C26974A9B4}" type="presOf" srcId="{689C37A5-A669-4156-94EB-55E706A27359}" destId="{66CB4066-72CF-4FD8-9C4C-89667D0D6100}" srcOrd="0" destOrd="0" presId="urn:microsoft.com/office/officeart/2005/8/layout/radial1"/>
    <dgm:cxn modelId="{B636BD0C-BF7D-4EE5-8105-13E4F8892190}" type="presOf" srcId="{FE052550-4033-4383-9D03-A3E217754FC1}" destId="{EE9DEA16-CB08-4A22-A828-3FFC8F5CEFDC}" srcOrd="0" destOrd="0" presId="urn:microsoft.com/office/officeart/2005/8/layout/radial1"/>
    <dgm:cxn modelId="{C2DAC6F6-CDBD-4AFC-8AF3-09E846800110}" type="presParOf" srcId="{830BC784-1273-4002-BACB-030F838336DE}" destId="{66CB4066-72CF-4FD8-9C4C-89667D0D6100}" srcOrd="0" destOrd="0" presId="urn:microsoft.com/office/officeart/2005/8/layout/radial1"/>
    <dgm:cxn modelId="{C9003F4B-AB81-41D9-82E2-CE4E99BDE560}" type="presParOf" srcId="{830BC784-1273-4002-BACB-030F838336DE}" destId="{29603CF9-A32A-4C7A-B604-6340349A2CCD}" srcOrd="1" destOrd="0" presId="urn:microsoft.com/office/officeart/2005/8/layout/radial1"/>
    <dgm:cxn modelId="{441B386C-2A85-4181-8F37-84C40F5E212A}" type="presParOf" srcId="{29603CF9-A32A-4C7A-B604-6340349A2CCD}" destId="{C3A043A6-A3BF-449A-BB3D-40587ED86223}" srcOrd="0" destOrd="0" presId="urn:microsoft.com/office/officeart/2005/8/layout/radial1"/>
    <dgm:cxn modelId="{85FCF3BE-3E63-45C8-841D-2CDB3A39DC74}" type="presParOf" srcId="{830BC784-1273-4002-BACB-030F838336DE}" destId="{2C991DD6-16FD-4159-A8AC-F3A6D58DC102}" srcOrd="2" destOrd="0" presId="urn:microsoft.com/office/officeart/2005/8/layout/radial1"/>
    <dgm:cxn modelId="{AB9FC52B-A1D0-4E25-9BB6-91879FD80465}" type="presParOf" srcId="{830BC784-1273-4002-BACB-030F838336DE}" destId="{27560D97-E3D4-4103-9A32-CE61F8D2C071}" srcOrd="3" destOrd="0" presId="urn:microsoft.com/office/officeart/2005/8/layout/radial1"/>
    <dgm:cxn modelId="{2D8AD8F9-F216-4121-B683-BBE55DE8126E}" type="presParOf" srcId="{27560D97-E3D4-4103-9A32-CE61F8D2C071}" destId="{F7CD5974-95CF-4BE5-904B-3660FBE8C103}" srcOrd="0" destOrd="0" presId="urn:microsoft.com/office/officeart/2005/8/layout/radial1"/>
    <dgm:cxn modelId="{E508BEF6-C244-468C-84B7-B8B97253A76B}" type="presParOf" srcId="{830BC784-1273-4002-BACB-030F838336DE}" destId="{EE9DEA16-CB08-4A22-A828-3FFC8F5CEFDC}" srcOrd="4" destOrd="0" presId="urn:microsoft.com/office/officeart/2005/8/layout/radial1"/>
    <dgm:cxn modelId="{EAE7CC83-DC57-4EE2-9AE0-108E290750DE}" type="presParOf" srcId="{830BC784-1273-4002-BACB-030F838336DE}" destId="{E33E4665-F387-4D81-8F45-6F3BB17828DC}" srcOrd="5" destOrd="0" presId="urn:microsoft.com/office/officeart/2005/8/layout/radial1"/>
    <dgm:cxn modelId="{8754A307-F915-4CEE-9564-C094CC58BECF}" type="presParOf" srcId="{E33E4665-F387-4D81-8F45-6F3BB17828DC}" destId="{75FA9D38-2937-4BAD-AEE7-C86A7EA470AC}" srcOrd="0" destOrd="0" presId="urn:microsoft.com/office/officeart/2005/8/layout/radial1"/>
    <dgm:cxn modelId="{2991A12C-0765-41A4-B504-5CBE4C0EEE97}" type="presParOf" srcId="{830BC784-1273-4002-BACB-030F838336DE}" destId="{A3BF144F-3B62-45B8-9E85-ED7C2A003C13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6A72D7-8627-4106-9EBB-2F493E85E5E1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C607DC-D2BA-45AF-AE8E-177081C2CB7F}">
      <dgm:prSet phldrT="[Текст]" custT="1"/>
      <dgm:spPr/>
      <dgm:t>
        <a:bodyPr/>
        <a:lstStyle/>
        <a:p>
          <a:r>
            <a:rPr lang="en-US" sz="1800" dirty="0" smtClean="0"/>
            <a:t>Ways of travelling</a:t>
          </a:r>
          <a:endParaRPr lang="ru-RU" sz="1800" dirty="0"/>
        </a:p>
      </dgm:t>
    </dgm:pt>
    <dgm:pt modelId="{C58FD54F-C977-4CE6-83E4-AD1D256D7AE4}" type="parTrans" cxnId="{E88C5886-E498-41C0-B2C9-1FFF3324284B}">
      <dgm:prSet/>
      <dgm:spPr/>
      <dgm:t>
        <a:bodyPr/>
        <a:lstStyle/>
        <a:p>
          <a:endParaRPr lang="ru-RU"/>
        </a:p>
      </dgm:t>
    </dgm:pt>
    <dgm:pt modelId="{A8EF5EC9-767E-4666-A296-A26B09585BF9}" type="sibTrans" cxnId="{E88C5886-E498-41C0-B2C9-1FFF3324284B}">
      <dgm:prSet/>
      <dgm:spPr/>
      <dgm:t>
        <a:bodyPr/>
        <a:lstStyle/>
        <a:p>
          <a:endParaRPr lang="ru-RU"/>
        </a:p>
      </dgm:t>
    </dgm:pt>
    <dgm:pt modelId="{E210DB83-D9DA-4E7C-A6AE-6301346FE724}">
      <dgm:prSet phldrT="[Текст]" custT="1"/>
      <dgm:spPr/>
      <dgm:t>
        <a:bodyPr/>
        <a:lstStyle/>
        <a:p>
          <a:r>
            <a:rPr lang="en-US" sz="2000" b="1" dirty="0" smtClean="0"/>
            <a:t>by car</a:t>
          </a:r>
          <a:endParaRPr lang="ru-RU" sz="2000" b="1" dirty="0"/>
        </a:p>
      </dgm:t>
    </dgm:pt>
    <dgm:pt modelId="{45D4ECC1-1D75-4EAF-9F68-E7EC5A3C4581}" type="parTrans" cxnId="{03C31E69-5D9A-4B74-930D-9E252D89B24D}">
      <dgm:prSet/>
      <dgm:spPr/>
      <dgm:t>
        <a:bodyPr/>
        <a:lstStyle/>
        <a:p>
          <a:endParaRPr lang="ru-RU"/>
        </a:p>
      </dgm:t>
    </dgm:pt>
    <dgm:pt modelId="{C3662A6B-4831-423C-9C73-AB0768438AE7}" type="sibTrans" cxnId="{03C31E69-5D9A-4B74-930D-9E252D89B24D}">
      <dgm:prSet/>
      <dgm:spPr/>
      <dgm:t>
        <a:bodyPr/>
        <a:lstStyle/>
        <a:p>
          <a:endParaRPr lang="ru-RU"/>
        </a:p>
      </dgm:t>
    </dgm:pt>
    <dgm:pt modelId="{4547E39C-65D9-4DB2-903E-B79E324B27A0}">
      <dgm:prSet phldrT="[Текст]" custT="1"/>
      <dgm:spPr/>
      <dgm:t>
        <a:bodyPr/>
        <a:lstStyle/>
        <a:p>
          <a:r>
            <a:rPr lang="en-US" sz="2000" b="1" dirty="0" smtClean="0"/>
            <a:t>by plane</a:t>
          </a:r>
          <a:endParaRPr lang="ru-RU" sz="2000" b="1" dirty="0"/>
        </a:p>
      </dgm:t>
    </dgm:pt>
    <dgm:pt modelId="{2720ACA6-1862-4C9B-BA44-FEC504D09794}" type="parTrans" cxnId="{2D63C28B-7819-4639-BED4-C1D8A94360A6}">
      <dgm:prSet/>
      <dgm:spPr/>
      <dgm:t>
        <a:bodyPr/>
        <a:lstStyle/>
        <a:p>
          <a:endParaRPr lang="ru-RU"/>
        </a:p>
      </dgm:t>
    </dgm:pt>
    <dgm:pt modelId="{04A781DB-516F-4689-B85D-BF88926A12BB}" type="sibTrans" cxnId="{2D63C28B-7819-4639-BED4-C1D8A94360A6}">
      <dgm:prSet/>
      <dgm:spPr/>
      <dgm:t>
        <a:bodyPr/>
        <a:lstStyle/>
        <a:p>
          <a:endParaRPr lang="ru-RU"/>
        </a:p>
      </dgm:t>
    </dgm:pt>
    <dgm:pt modelId="{E54703DF-1312-4269-BB71-091E4A651AB6}">
      <dgm:prSet phldrT="[Текст]" custT="1"/>
      <dgm:spPr/>
      <dgm:t>
        <a:bodyPr/>
        <a:lstStyle/>
        <a:p>
          <a:r>
            <a:rPr lang="en-US" sz="2000" b="1" dirty="0" smtClean="0"/>
            <a:t>by bus</a:t>
          </a:r>
          <a:endParaRPr lang="ru-RU" sz="2000" b="1" dirty="0"/>
        </a:p>
      </dgm:t>
    </dgm:pt>
    <dgm:pt modelId="{FF74C997-68AC-4324-B647-27DE658494B3}" type="parTrans" cxnId="{5BAD1095-6DAE-4FF8-8786-A018144D33EB}">
      <dgm:prSet/>
      <dgm:spPr/>
      <dgm:t>
        <a:bodyPr/>
        <a:lstStyle/>
        <a:p>
          <a:endParaRPr lang="ru-RU"/>
        </a:p>
      </dgm:t>
    </dgm:pt>
    <dgm:pt modelId="{70FCC7C2-5237-42A5-B79A-6BB89D439FB4}" type="sibTrans" cxnId="{5BAD1095-6DAE-4FF8-8786-A018144D33EB}">
      <dgm:prSet/>
      <dgm:spPr/>
      <dgm:t>
        <a:bodyPr/>
        <a:lstStyle/>
        <a:p>
          <a:endParaRPr lang="ru-RU"/>
        </a:p>
      </dgm:t>
    </dgm:pt>
    <dgm:pt modelId="{F300E97D-78EB-4D3F-AB0D-2A24240D8C3F}">
      <dgm:prSet phldrT="[Текст]" custT="1"/>
      <dgm:spPr/>
      <dgm:t>
        <a:bodyPr/>
        <a:lstStyle/>
        <a:p>
          <a:r>
            <a:rPr lang="en-US" sz="2000" b="1" dirty="0" smtClean="0"/>
            <a:t>by train</a:t>
          </a:r>
          <a:endParaRPr lang="ru-RU" sz="2000" b="1" dirty="0"/>
        </a:p>
      </dgm:t>
    </dgm:pt>
    <dgm:pt modelId="{BDC17523-D856-4169-8FE9-81A6981902A4}" type="parTrans" cxnId="{BC079425-B261-4995-BA8A-473FC28A8E96}">
      <dgm:prSet/>
      <dgm:spPr/>
      <dgm:t>
        <a:bodyPr/>
        <a:lstStyle/>
        <a:p>
          <a:endParaRPr lang="ru-RU"/>
        </a:p>
      </dgm:t>
    </dgm:pt>
    <dgm:pt modelId="{FAC5015C-3B05-4176-A4A3-053E3F3B1C1B}" type="sibTrans" cxnId="{BC079425-B261-4995-BA8A-473FC28A8E96}">
      <dgm:prSet/>
      <dgm:spPr/>
      <dgm:t>
        <a:bodyPr/>
        <a:lstStyle/>
        <a:p>
          <a:endParaRPr lang="ru-RU"/>
        </a:p>
      </dgm:t>
    </dgm:pt>
    <dgm:pt modelId="{3757CDEB-448E-4DFF-8533-E6292789B64D}">
      <dgm:prSet phldrT="[Текст]"/>
      <dgm:spPr/>
      <dgm:t>
        <a:bodyPr/>
        <a:lstStyle/>
        <a:p>
          <a:endParaRPr lang="ru-RU" dirty="0"/>
        </a:p>
      </dgm:t>
    </dgm:pt>
    <dgm:pt modelId="{0A5A9956-D45A-4AB5-932C-F3ED531E6D59}" type="parTrans" cxnId="{C3A892DE-9B31-4C39-BBB6-B7447A541956}">
      <dgm:prSet/>
      <dgm:spPr/>
      <dgm:t>
        <a:bodyPr/>
        <a:lstStyle/>
        <a:p>
          <a:endParaRPr lang="ru-RU"/>
        </a:p>
      </dgm:t>
    </dgm:pt>
    <dgm:pt modelId="{09B535C3-D6CB-4929-B1A0-BEEF4541EFAF}" type="sibTrans" cxnId="{C3A892DE-9B31-4C39-BBB6-B7447A541956}">
      <dgm:prSet/>
      <dgm:spPr/>
      <dgm:t>
        <a:bodyPr/>
        <a:lstStyle/>
        <a:p>
          <a:endParaRPr lang="ru-RU"/>
        </a:p>
      </dgm:t>
    </dgm:pt>
    <dgm:pt modelId="{D259CBD1-D142-4823-A09E-71F43ECC5980}" type="pres">
      <dgm:prSet presAssocID="{F16A72D7-8627-4106-9EBB-2F493E85E5E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070D8C-F0D8-450F-BB29-FDBB031510D2}" type="pres">
      <dgm:prSet presAssocID="{A5C607DC-D2BA-45AF-AE8E-177081C2CB7F}" presName="centerShape" presStyleLbl="node0" presStyleIdx="0" presStyleCnt="1" custScaleX="134772" custScaleY="134772"/>
      <dgm:spPr/>
      <dgm:t>
        <a:bodyPr/>
        <a:lstStyle/>
        <a:p>
          <a:endParaRPr lang="ru-RU"/>
        </a:p>
      </dgm:t>
    </dgm:pt>
    <dgm:pt modelId="{F311DB86-F2F0-46A1-BB69-7E0D3E70D27C}" type="pres">
      <dgm:prSet presAssocID="{45D4ECC1-1D75-4EAF-9F68-E7EC5A3C4581}" presName="parTrans" presStyleLbl="sibTrans2D1" presStyleIdx="0" presStyleCnt="4"/>
      <dgm:spPr/>
      <dgm:t>
        <a:bodyPr/>
        <a:lstStyle/>
        <a:p>
          <a:endParaRPr lang="ru-RU"/>
        </a:p>
      </dgm:t>
    </dgm:pt>
    <dgm:pt modelId="{EAEC4139-83F9-472E-9E05-9A754CCD79CE}" type="pres">
      <dgm:prSet presAssocID="{45D4ECC1-1D75-4EAF-9F68-E7EC5A3C4581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FA38F94B-924F-4DE6-9BB4-7DF2DC972A50}" type="pres">
      <dgm:prSet presAssocID="{E210DB83-D9DA-4E7C-A6AE-6301346FE72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6EB975-637C-4590-93BA-801808CAF7D6}" type="pres">
      <dgm:prSet presAssocID="{2720ACA6-1862-4C9B-BA44-FEC504D09794}" presName="parTrans" presStyleLbl="sibTrans2D1" presStyleIdx="1" presStyleCnt="4"/>
      <dgm:spPr/>
      <dgm:t>
        <a:bodyPr/>
        <a:lstStyle/>
        <a:p>
          <a:endParaRPr lang="ru-RU"/>
        </a:p>
      </dgm:t>
    </dgm:pt>
    <dgm:pt modelId="{F5DFC50F-FC39-4548-A1D9-86D704AC12A1}" type="pres">
      <dgm:prSet presAssocID="{2720ACA6-1862-4C9B-BA44-FEC504D09794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7DE79D6E-B349-4A7A-B2E6-65FA59ADBFB4}" type="pres">
      <dgm:prSet presAssocID="{4547E39C-65D9-4DB2-903E-B79E324B27A0}" presName="node" presStyleLbl="node1" presStyleIdx="1" presStyleCnt="4" custScaleX="121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40447-D919-47B3-9272-9FDDCEC6A99C}" type="pres">
      <dgm:prSet presAssocID="{FF74C997-68AC-4324-B647-27DE658494B3}" presName="parTrans" presStyleLbl="sibTrans2D1" presStyleIdx="2" presStyleCnt="4"/>
      <dgm:spPr/>
      <dgm:t>
        <a:bodyPr/>
        <a:lstStyle/>
        <a:p>
          <a:endParaRPr lang="ru-RU"/>
        </a:p>
      </dgm:t>
    </dgm:pt>
    <dgm:pt modelId="{E56A09C5-A042-437E-B61F-F7D86AE4ACFE}" type="pres">
      <dgm:prSet presAssocID="{FF74C997-68AC-4324-B647-27DE658494B3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88F4D4FA-03BA-4166-A465-F07F328AC91D}" type="pres">
      <dgm:prSet presAssocID="{E54703DF-1312-4269-BB71-091E4A651AB6}" presName="node" presStyleLbl="node1" presStyleIdx="2" presStyleCnt="4" custRadScaleRad="96546" custRadScaleInc="-33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68536F-D221-4C05-BC19-28A207105754}" type="pres">
      <dgm:prSet presAssocID="{BDC17523-D856-4169-8FE9-81A6981902A4}" presName="parTrans" presStyleLbl="sibTrans2D1" presStyleIdx="3" presStyleCnt="4" custLinFactNeighborX="-4263" custLinFactNeighborY="-9458"/>
      <dgm:spPr/>
      <dgm:t>
        <a:bodyPr/>
        <a:lstStyle/>
        <a:p>
          <a:endParaRPr lang="ru-RU"/>
        </a:p>
      </dgm:t>
    </dgm:pt>
    <dgm:pt modelId="{9D3D0F4F-1637-4FF8-87C3-CE4C949DD365}" type="pres">
      <dgm:prSet presAssocID="{BDC17523-D856-4169-8FE9-81A6981902A4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41513666-8ECE-4793-AEC7-92D96B1A1F21}" type="pres">
      <dgm:prSet presAssocID="{F300E97D-78EB-4D3F-AB0D-2A24240D8C3F}" presName="node" presStyleLbl="node1" presStyleIdx="3" presStyleCnt="4" custScaleX="137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AD1095-6DAE-4FF8-8786-A018144D33EB}" srcId="{A5C607DC-D2BA-45AF-AE8E-177081C2CB7F}" destId="{E54703DF-1312-4269-BB71-091E4A651AB6}" srcOrd="2" destOrd="0" parTransId="{FF74C997-68AC-4324-B647-27DE658494B3}" sibTransId="{70FCC7C2-5237-42A5-B79A-6BB89D439FB4}"/>
    <dgm:cxn modelId="{18236CF3-6EBB-4AD3-9703-E3A0FA089BFF}" type="presOf" srcId="{FF74C997-68AC-4324-B647-27DE658494B3}" destId="{D5A40447-D919-47B3-9272-9FDDCEC6A99C}" srcOrd="0" destOrd="0" presId="urn:microsoft.com/office/officeart/2005/8/layout/radial5"/>
    <dgm:cxn modelId="{0117D050-6FD3-44CD-BCD1-30D9FFA89507}" type="presOf" srcId="{BDC17523-D856-4169-8FE9-81A6981902A4}" destId="{D768536F-D221-4C05-BC19-28A207105754}" srcOrd="0" destOrd="0" presId="urn:microsoft.com/office/officeart/2005/8/layout/radial5"/>
    <dgm:cxn modelId="{8BDC2092-BAB9-4BD5-9BB9-BD5EA6BABA2C}" type="presOf" srcId="{2720ACA6-1862-4C9B-BA44-FEC504D09794}" destId="{776EB975-637C-4590-93BA-801808CAF7D6}" srcOrd="0" destOrd="0" presId="urn:microsoft.com/office/officeart/2005/8/layout/radial5"/>
    <dgm:cxn modelId="{C1545871-A636-4A3C-AE61-CE30E8A46096}" type="presOf" srcId="{E210DB83-D9DA-4E7C-A6AE-6301346FE724}" destId="{FA38F94B-924F-4DE6-9BB4-7DF2DC972A50}" srcOrd="0" destOrd="0" presId="urn:microsoft.com/office/officeart/2005/8/layout/radial5"/>
    <dgm:cxn modelId="{BC079425-B261-4995-BA8A-473FC28A8E96}" srcId="{A5C607DC-D2BA-45AF-AE8E-177081C2CB7F}" destId="{F300E97D-78EB-4D3F-AB0D-2A24240D8C3F}" srcOrd="3" destOrd="0" parTransId="{BDC17523-D856-4169-8FE9-81A6981902A4}" sibTransId="{FAC5015C-3B05-4176-A4A3-053E3F3B1C1B}"/>
    <dgm:cxn modelId="{580B1F1D-41D6-4A01-9A69-E6C56F88298E}" type="presOf" srcId="{F16A72D7-8627-4106-9EBB-2F493E85E5E1}" destId="{D259CBD1-D142-4823-A09E-71F43ECC5980}" srcOrd="0" destOrd="0" presId="urn:microsoft.com/office/officeart/2005/8/layout/radial5"/>
    <dgm:cxn modelId="{F644ED74-5677-4A4D-BE5C-59B5835E5266}" type="presOf" srcId="{F300E97D-78EB-4D3F-AB0D-2A24240D8C3F}" destId="{41513666-8ECE-4793-AEC7-92D96B1A1F21}" srcOrd="0" destOrd="0" presId="urn:microsoft.com/office/officeart/2005/8/layout/radial5"/>
    <dgm:cxn modelId="{34C3EFDB-EC80-4B8A-98F7-6068C961B29A}" type="presOf" srcId="{BDC17523-D856-4169-8FE9-81A6981902A4}" destId="{9D3D0F4F-1637-4FF8-87C3-CE4C949DD365}" srcOrd="1" destOrd="0" presId="urn:microsoft.com/office/officeart/2005/8/layout/radial5"/>
    <dgm:cxn modelId="{C4727328-98F5-490E-8560-789036BBFE6A}" type="presOf" srcId="{E54703DF-1312-4269-BB71-091E4A651AB6}" destId="{88F4D4FA-03BA-4166-A465-F07F328AC91D}" srcOrd="0" destOrd="0" presId="urn:microsoft.com/office/officeart/2005/8/layout/radial5"/>
    <dgm:cxn modelId="{2E38FA03-8882-4D3E-B050-98D97FDCEE46}" type="presOf" srcId="{4547E39C-65D9-4DB2-903E-B79E324B27A0}" destId="{7DE79D6E-B349-4A7A-B2E6-65FA59ADBFB4}" srcOrd="0" destOrd="0" presId="urn:microsoft.com/office/officeart/2005/8/layout/radial5"/>
    <dgm:cxn modelId="{DC34A784-ECC8-401A-90D5-0940DA1BF221}" type="presOf" srcId="{A5C607DC-D2BA-45AF-AE8E-177081C2CB7F}" destId="{7D070D8C-F0D8-450F-BB29-FDBB031510D2}" srcOrd="0" destOrd="0" presId="urn:microsoft.com/office/officeart/2005/8/layout/radial5"/>
    <dgm:cxn modelId="{03C31E69-5D9A-4B74-930D-9E252D89B24D}" srcId="{A5C607DC-D2BA-45AF-AE8E-177081C2CB7F}" destId="{E210DB83-D9DA-4E7C-A6AE-6301346FE724}" srcOrd="0" destOrd="0" parTransId="{45D4ECC1-1D75-4EAF-9F68-E7EC5A3C4581}" sibTransId="{C3662A6B-4831-423C-9C73-AB0768438AE7}"/>
    <dgm:cxn modelId="{2D63C28B-7819-4639-BED4-C1D8A94360A6}" srcId="{A5C607DC-D2BA-45AF-AE8E-177081C2CB7F}" destId="{4547E39C-65D9-4DB2-903E-B79E324B27A0}" srcOrd="1" destOrd="0" parTransId="{2720ACA6-1862-4C9B-BA44-FEC504D09794}" sibTransId="{04A781DB-516F-4689-B85D-BF88926A12BB}"/>
    <dgm:cxn modelId="{E88C5886-E498-41C0-B2C9-1FFF3324284B}" srcId="{F16A72D7-8627-4106-9EBB-2F493E85E5E1}" destId="{A5C607DC-D2BA-45AF-AE8E-177081C2CB7F}" srcOrd="0" destOrd="0" parTransId="{C58FD54F-C977-4CE6-83E4-AD1D256D7AE4}" sibTransId="{A8EF5EC9-767E-4666-A296-A26B09585BF9}"/>
    <dgm:cxn modelId="{DA4CC0E5-BEF8-4A1C-93A0-F48266E75B9B}" type="presOf" srcId="{45D4ECC1-1D75-4EAF-9F68-E7EC5A3C4581}" destId="{EAEC4139-83F9-472E-9E05-9A754CCD79CE}" srcOrd="1" destOrd="0" presId="urn:microsoft.com/office/officeart/2005/8/layout/radial5"/>
    <dgm:cxn modelId="{B5C9ACA5-8691-4E5C-B8AF-D942CEAFDBD6}" type="presOf" srcId="{FF74C997-68AC-4324-B647-27DE658494B3}" destId="{E56A09C5-A042-437E-B61F-F7D86AE4ACFE}" srcOrd="1" destOrd="0" presId="urn:microsoft.com/office/officeart/2005/8/layout/radial5"/>
    <dgm:cxn modelId="{C3A892DE-9B31-4C39-BBB6-B7447A541956}" srcId="{F16A72D7-8627-4106-9EBB-2F493E85E5E1}" destId="{3757CDEB-448E-4DFF-8533-E6292789B64D}" srcOrd="1" destOrd="0" parTransId="{0A5A9956-D45A-4AB5-932C-F3ED531E6D59}" sibTransId="{09B535C3-D6CB-4929-B1A0-BEEF4541EFAF}"/>
    <dgm:cxn modelId="{8248EE3E-21F4-4349-9C57-1CD88C4B65F5}" type="presOf" srcId="{45D4ECC1-1D75-4EAF-9F68-E7EC5A3C4581}" destId="{F311DB86-F2F0-46A1-BB69-7E0D3E70D27C}" srcOrd="0" destOrd="0" presId="urn:microsoft.com/office/officeart/2005/8/layout/radial5"/>
    <dgm:cxn modelId="{BB46F849-C9FC-4283-A459-59E914AA9802}" type="presOf" srcId="{2720ACA6-1862-4C9B-BA44-FEC504D09794}" destId="{F5DFC50F-FC39-4548-A1D9-86D704AC12A1}" srcOrd="1" destOrd="0" presId="urn:microsoft.com/office/officeart/2005/8/layout/radial5"/>
    <dgm:cxn modelId="{0D8B0FD7-27B8-45C5-94B8-13B1BDDAF673}" type="presParOf" srcId="{D259CBD1-D142-4823-A09E-71F43ECC5980}" destId="{7D070D8C-F0D8-450F-BB29-FDBB031510D2}" srcOrd="0" destOrd="0" presId="urn:microsoft.com/office/officeart/2005/8/layout/radial5"/>
    <dgm:cxn modelId="{9478B5E3-E261-4A0E-BCFE-315688D26E87}" type="presParOf" srcId="{D259CBD1-D142-4823-A09E-71F43ECC5980}" destId="{F311DB86-F2F0-46A1-BB69-7E0D3E70D27C}" srcOrd="1" destOrd="0" presId="urn:microsoft.com/office/officeart/2005/8/layout/radial5"/>
    <dgm:cxn modelId="{834522E1-EA2D-4A3E-BE7A-B031549C26AA}" type="presParOf" srcId="{F311DB86-F2F0-46A1-BB69-7E0D3E70D27C}" destId="{EAEC4139-83F9-472E-9E05-9A754CCD79CE}" srcOrd="0" destOrd="0" presId="urn:microsoft.com/office/officeart/2005/8/layout/radial5"/>
    <dgm:cxn modelId="{7C776AE2-5580-40EC-95BD-55008C67EAD9}" type="presParOf" srcId="{D259CBD1-D142-4823-A09E-71F43ECC5980}" destId="{FA38F94B-924F-4DE6-9BB4-7DF2DC972A50}" srcOrd="2" destOrd="0" presId="urn:microsoft.com/office/officeart/2005/8/layout/radial5"/>
    <dgm:cxn modelId="{8482907C-CE81-47FF-A316-5C70D2376A9E}" type="presParOf" srcId="{D259CBD1-D142-4823-A09E-71F43ECC5980}" destId="{776EB975-637C-4590-93BA-801808CAF7D6}" srcOrd="3" destOrd="0" presId="urn:microsoft.com/office/officeart/2005/8/layout/radial5"/>
    <dgm:cxn modelId="{8B4D669A-7DBB-415B-B6D2-C1AB542797D9}" type="presParOf" srcId="{776EB975-637C-4590-93BA-801808CAF7D6}" destId="{F5DFC50F-FC39-4548-A1D9-86D704AC12A1}" srcOrd="0" destOrd="0" presId="urn:microsoft.com/office/officeart/2005/8/layout/radial5"/>
    <dgm:cxn modelId="{EFBA6058-288E-44B2-B065-F130099BA846}" type="presParOf" srcId="{D259CBD1-D142-4823-A09E-71F43ECC5980}" destId="{7DE79D6E-B349-4A7A-B2E6-65FA59ADBFB4}" srcOrd="4" destOrd="0" presId="urn:microsoft.com/office/officeart/2005/8/layout/radial5"/>
    <dgm:cxn modelId="{2FC90471-8AE2-43EB-B883-B0EEEE80468B}" type="presParOf" srcId="{D259CBD1-D142-4823-A09E-71F43ECC5980}" destId="{D5A40447-D919-47B3-9272-9FDDCEC6A99C}" srcOrd="5" destOrd="0" presId="urn:microsoft.com/office/officeart/2005/8/layout/radial5"/>
    <dgm:cxn modelId="{62011BFA-D5E2-49F4-B985-B845CFEAD7E1}" type="presParOf" srcId="{D5A40447-D919-47B3-9272-9FDDCEC6A99C}" destId="{E56A09C5-A042-437E-B61F-F7D86AE4ACFE}" srcOrd="0" destOrd="0" presId="urn:microsoft.com/office/officeart/2005/8/layout/radial5"/>
    <dgm:cxn modelId="{0C024FB7-8662-41C5-A285-D3DE1FBED16A}" type="presParOf" srcId="{D259CBD1-D142-4823-A09E-71F43ECC5980}" destId="{88F4D4FA-03BA-4166-A465-F07F328AC91D}" srcOrd="6" destOrd="0" presId="urn:microsoft.com/office/officeart/2005/8/layout/radial5"/>
    <dgm:cxn modelId="{C7C47D7E-70A9-4F4D-94F7-ADF1DC23376E}" type="presParOf" srcId="{D259CBD1-D142-4823-A09E-71F43ECC5980}" destId="{D768536F-D221-4C05-BC19-28A207105754}" srcOrd="7" destOrd="0" presId="urn:microsoft.com/office/officeart/2005/8/layout/radial5"/>
    <dgm:cxn modelId="{07624436-864F-4BA2-9BDB-9839C83B50EF}" type="presParOf" srcId="{D768536F-D221-4C05-BC19-28A207105754}" destId="{9D3D0F4F-1637-4FF8-87C3-CE4C949DD365}" srcOrd="0" destOrd="0" presId="urn:microsoft.com/office/officeart/2005/8/layout/radial5"/>
    <dgm:cxn modelId="{45C5739E-578E-4916-9233-025CAC5A2EFA}" type="presParOf" srcId="{D259CBD1-D142-4823-A09E-71F43ECC5980}" destId="{41513666-8ECE-4793-AEC7-92D96B1A1F21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CB4066-72CF-4FD8-9C4C-89667D0D6100}">
      <dsp:nvSpPr>
        <dsp:cNvPr id="0" name=""/>
        <dsp:cNvSpPr/>
      </dsp:nvSpPr>
      <dsp:spPr>
        <a:xfrm>
          <a:off x="2686037" y="1995680"/>
          <a:ext cx="2857525" cy="15309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b="1" kern="1200" dirty="0" smtClean="0"/>
            <a:t>The letter </a:t>
          </a:r>
          <a:r>
            <a:rPr lang="en-GB" sz="3600" b="1" kern="1200" dirty="0" smtClean="0">
              <a:solidFill>
                <a:srgbClr val="FF0000"/>
              </a:solidFill>
            </a:rPr>
            <a:t>A</a:t>
          </a:r>
          <a:endParaRPr lang="ru-RU" sz="3600" b="1" kern="1200" dirty="0">
            <a:solidFill>
              <a:srgbClr val="FF0000"/>
            </a:solidFill>
          </a:endParaRPr>
        </a:p>
      </dsp:txBody>
      <dsp:txXfrm>
        <a:off x="2686037" y="1995680"/>
        <a:ext cx="2857525" cy="1530994"/>
      </dsp:txXfrm>
    </dsp:sp>
    <dsp:sp modelId="{29603CF9-A32A-4C7A-B604-6340349A2CCD}">
      <dsp:nvSpPr>
        <dsp:cNvPr id="0" name=""/>
        <dsp:cNvSpPr/>
      </dsp:nvSpPr>
      <dsp:spPr>
        <a:xfrm rot="16200000">
          <a:off x="3883904" y="1748042"/>
          <a:ext cx="461790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61790" y="167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200000">
        <a:off x="4103255" y="1753240"/>
        <a:ext cx="23089" cy="23089"/>
      </dsp:txXfrm>
    </dsp:sp>
    <dsp:sp modelId="{2C991DD6-16FD-4159-A8AC-F3A6D58DC102}">
      <dsp:nvSpPr>
        <dsp:cNvPr id="0" name=""/>
        <dsp:cNvSpPr/>
      </dsp:nvSpPr>
      <dsp:spPr>
        <a:xfrm>
          <a:off x="3349302" y="2895"/>
          <a:ext cx="1530994" cy="15309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3349302" y="2895"/>
        <a:ext cx="1530994" cy="1530994"/>
      </dsp:txXfrm>
    </dsp:sp>
    <dsp:sp modelId="{27560D97-E3D4-4103-9A32-CE61F8D2C071}">
      <dsp:nvSpPr>
        <dsp:cNvPr id="0" name=""/>
        <dsp:cNvSpPr/>
      </dsp:nvSpPr>
      <dsp:spPr>
        <a:xfrm rot="1388999">
          <a:off x="5208929" y="3332347"/>
          <a:ext cx="561775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561775" y="167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388999">
        <a:off x="5475772" y="3335046"/>
        <a:ext cx="28088" cy="28088"/>
      </dsp:txXfrm>
    </dsp:sp>
    <dsp:sp modelId="{EE9DEA16-CB08-4A22-A828-3FFC8F5CEFDC}">
      <dsp:nvSpPr>
        <dsp:cNvPr id="0" name=""/>
        <dsp:cNvSpPr/>
      </dsp:nvSpPr>
      <dsp:spPr>
        <a:xfrm>
          <a:off x="5686448" y="2994968"/>
          <a:ext cx="1530994" cy="15309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500" kern="1200" dirty="0" smtClean="0"/>
            <a:t>[   ]</a:t>
          </a:r>
          <a:endParaRPr lang="ru-RU" sz="5500" kern="1200" dirty="0"/>
        </a:p>
      </dsp:txBody>
      <dsp:txXfrm>
        <a:off x="5686448" y="2994968"/>
        <a:ext cx="1530994" cy="1530994"/>
      </dsp:txXfrm>
    </dsp:sp>
    <dsp:sp modelId="{E33E4665-F387-4D81-8F45-6F3BB17828DC}">
      <dsp:nvSpPr>
        <dsp:cNvPr id="0" name=""/>
        <dsp:cNvSpPr/>
      </dsp:nvSpPr>
      <dsp:spPr>
        <a:xfrm rot="9468261">
          <a:off x="2350202" y="3331375"/>
          <a:ext cx="652062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652062" y="167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9468261">
        <a:off x="2659931" y="3331816"/>
        <a:ext cx="32603" cy="32603"/>
      </dsp:txXfrm>
    </dsp:sp>
    <dsp:sp modelId="{A3BF144F-3B62-45B8-9E85-ED7C2A003C13}">
      <dsp:nvSpPr>
        <dsp:cNvPr id="0" name=""/>
        <dsp:cNvSpPr/>
      </dsp:nvSpPr>
      <dsp:spPr>
        <a:xfrm>
          <a:off x="900090" y="2994968"/>
          <a:ext cx="1530994" cy="15309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500" kern="1200" dirty="0" smtClean="0">
              <a:latin typeface="PhoneticTM"/>
            </a:rPr>
            <a:t>[  ]</a:t>
          </a:r>
          <a:endParaRPr lang="ru-RU" sz="6500" kern="1200" dirty="0"/>
        </a:p>
      </dsp:txBody>
      <dsp:txXfrm>
        <a:off x="900090" y="2994968"/>
        <a:ext cx="1530994" cy="153099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070D8C-F0D8-450F-BB29-FDBB031510D2}">
      <dsp:nvSpPr>
        <dsp:cNvPr id="0" name=""/>
        <dsp:cNvSpPr/>
      </dsp:nvSpPr>
      <dsp:spPr>
        <a:xfrm>
          <a:off x="2436205" y="1417340"/>
          <a:ext cx="1554772" cy="15547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Ways of travelling</a:t>
          </a:r>
          <a:endParaRPr lang="ru-RU" sz="1800" kern="1200" dirty="0"/>
        </a:p>
      </dsp:txBody>
      <dsp:txXfrm>
        <a:off x="2436205" y="1417340"/>
        <a:ext cx="1554772" cy="1554772"/>
      </dsp:txXfrm>
    </dsp:sp>
    <dsp:sp modelId="{F311DB86-F2F0-46A1-BB69-7E0D3E70D27C}">
      <dsp:nvSpPr>
        <dsp:cNvPr id="0" name=""/>
        <dsp:cNvSpPr/>
      </dsp:nvSpPr>
      <dsp:spPr>
        <a:xfrm rot="16200000">
          <a:off x="3144547" y="1094859"/>
          <a:ext cx="138088" cy="3922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6200000">
        <a:off x="3144547" y="1094859"/>
        <a:ext cx="138088" cy="392234"/>
      </dsp:txXfrm>
    </dsp:sp>
    <dsp:sp modelId="{FA38F94B-924F-4DE6-9BB4-7DF2DC972A50}">
      <dsp:nvSpPr>
        <dsp:cNvPr id="0" name=""/>
        <dsp:cNvSpPr/>
      </dsp:nvSpPr>
      <dsp:spPr>
        <a:xfrm>
          <a:off x="2636775" y="3164"/>
          <a:ext cx="1153631" cy="11536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by car</a:t>
          </a:r>
          <a:endParaRPr lang="ru-RU" sz="2000" b="1" kern="1200" dirty="0"/>
        </a:p>
      </dsp:txBody>
      <dsp:txXfrm>
        <a:off x="2636775" y="3164"/>
        <a:ext cx="1153631" cy="1153631"/>
      </dsp:txXfrm>
    </dsp:sp>
    <dsp:sp modelId="{776EB975-637C-4590-93BA-801808CAF7D6}">
      <dsp:nvSpPr>
        <dsp:cNvPr id="0" name=""/>
        <dsp:cNvSpPr/>
      </dsp:nvSpPr>
      <dsp:spPr>
        <a:xfrm>
          <a:off x="4021366" y="1998609"/>
          <a:ext cx="73210" cy="3922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4021366" y="1998609"/>
        <a:ext cx="73210" cy="392234"/>
      </dsp:txXfrm>
    </dsp:sp>
    <dsp:sp modelId="{7DE79D6E-B349-4A7A-B2E6-65FA59ADBFB4}">
      <dsp:nvSpPr>
        <dsp:cNvPr id="0" name=""/>
        <dsp:cNvSpPr/>
      </dsp:nvSpPr>
      <dsp:spPr>
        <a:xfrm>
          <a:off x="4129110" y="1617911"/>
          <a:ext cx="1398455" cy="11536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by plane</a:t>
          </a:r>
          <a:endParaRPr lang="ru-RU" sz="2000" b="1" kern="1200" dirty="0"/>
        </a:p>
      </dsp:txBody>
      <dsp:txXfrm>
        <a:off x="4129110" y="1617911"/>
        <a:ext cx="1398455" cy="1153631"/>
      </dsp:txXfrm>
    </dsp:sp>
    <dsp:sp modelId="{D5A40447-D919-47B3-9272-9FDDCEC6A99C}">
      <dsp:nvSpPr>
        <dsp:cNvPr id="0" name=""/>
        <dsp:cNvSpPr/>
      </dsp:nvSpPr>
      <dsp:spPr>
        <a:xfrm rot="5310360">
          <a:off x="3182184" y="2875011"/>
          <a:ext cx="108528" cy="3922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5310360">
        <a:off x="3182184" y="2875011"/>
        <a:ext cx="108528" cy="392234"/>
      </dsp:txXfrm>
    </dsp:sp>
    <dsp:sp modelId="{88F4D4FA-03BA-4166-A465-F07F328AC91D}">
      <dsp:nvSpPr>
        <dsp:cNvPr id="0" name=""/>
        <dsp:cNvSpPr/>
      </dsp:nvSpPr>
      <dsp:spPr>
        <a:xfrm>
          <a:off x="2677421" y="3176354"/>
          <a:ext cx="1153631" cy="11536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by bus</a:t>
          </a:r>
          <a:endParaRPr lang="ru-RU" sz="2000" b="1" kern="1200" dirty="0"/>
        </a:p>
      </dsp:txBody>
      <dsp:txXfrm>
        <a:off x="2677421" y="3176354"/>
        <a:ext cx="1153631" cy="1153631"/>
      </dsp:txXfrm>
    </dsp:sp>
    <dsp:sp modelId="{D768536F-D221-4C05-BC19-28A207105754}">
      <dsp:nvSpPr>
        <dsp:cNvPr id="0" name=""/>
        <dsp:cNvSpPr/>
      </dsp:nvSpPr>
      <dsp:spPr>
        <a:xfrm rot="10800000">
          <a:off x="2401362" y="1961512"/>
          <a:ext cx="23901" cy="3922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800000">
        <a:off x="2401362" y="1961512"/>
        <a:ext cx="23901" cy="392234"/>
      </dsp:txXfrm>
    </dsp:sp>
    <dsp:sp modelId="{41513666-8ECE-4793-AEC7-92D96B1A1F21}">
      <dsp:nvSpPr>
        <dsp:cNvPr id="0" name=""/>
        <dsp:cNvSpPr/>
      </dsp:nvSpPr>
      <dsp:spPr>
        <a:xfrm>
          <a:off x="806582" y="1617911"/>
          <a:ext cx="1584524" cy="11536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by train</a:t>
          </a:r>
          <a:endParaRPr lang="ru-RU" sz="2000" b="1" kern="1200" dirty="0"/>
        </a:p>
      </dsp:txBody>
      <dsp:txXfrm>
        <a:off x="806582" y="1617911"/>
        <a:ext cx="1584524" cy="11536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90C62-67C6-4BC8-A0B8-5F4790C40354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88C88-147D-444E-BE6E-E2B8BB3B0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658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88C88-147D-444E-BE6E-E2B8BB3B0CB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88C88-147D-444E-BE6E-E2B8BB3B0CB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88C88-147D-444E-BE6E-E2B8BB3B0CB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88C88-147D-444E-BE6E-E2B8BB3B0CB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88C88-147D-444E-BE6E-E2B8BB3B0CB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88C88-147D-444E-BE6E-E2B8BB3B0CB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88C88-147D-444E-BE6E-E2B8BB3B0CB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88C88-147D-444E-BE6E-E2B8BB3B0CB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88C88-147D-444E-BE6E-E2B8BB3B0CB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88C88-147D-444E-BE6E-E2B8BB3B0CB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88C88-147D-444E-BE6E-E2B8BB3B0CB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88C88-147D-444E-BE6E-E2B8BB3B0CB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go.mail.ru/frame.html?q=%EF%F3%F2%E5%F8%E5%F1%F2%E2%E8%E5&amp;imsrc=http://world-atlas.ru/wp-content/204.jpg&amp;rch=e&amp;jsa=1&amp;sf=20&amp;cf=21&amp;is=0&amp;type=all" TargetMode="External"/><Relationship Id="rId13" Type="http://schemas.openxmlformats.org/officeDocument/2006/relationships/image" Target="../media/image4.jpeg"/><Relationship Id="rId18" Type="http://schemas.openxmlformats.org/officeDocument/2006/relationships/hyperlink" Target="http://go.mail.ru/frame.html?q=%F5%EE%E4%FC%E1%E0&amp;imsrc=http://www.baby-ivf.ru/i/lifeinmotion.jpg&amp;rch=e&amp;jsa=1&amp;sf=0&amp;cf=7&amp;is=0&amp;type=all" TargetMode="External"/><Relationship Id="rId3" Type="http://schemas.openxmlformats.org/officeDocument/2006/relationships/diagramData" Target="../diagrams/data2.xml"/><Relationship Id="rId21" Type="http://schemas.openxmlformats.org/officeDocument/2006/relationships/image" Target="../media/image8.jpeg"/><Relationship Id="rId7" Type="http://schemas.microsoft.com/office/2007/relationships/diagramDrawing" Target="../diagrams/drawing2.xml"/><Relationship Id="rId12" Type="http://schemas.openxmlformats.org/officeDocument/2006/relationships/hyperlink" Target="http://go.mail.ru/frame.html?q=%EF%F3%F2%E5%F8%E5%F1%F2%E2%E8%E5&amp;imsrc=http://sobiratelzvezd.ru/wallpapers/travelll.jpg&amp;rch=e&amp;jsa=1&amp;sf=0&amp;cf=0&amp;is=0&amp;type=all" TargetMode="External"/><Relationship Id="rId17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6" Type="http://schemas.openxmlformats.org/officeDocument/2006/relationships/hyperlink" Target="http://go.mail.ru/frame.html?q=%EC%EE%F0%E5&amp;imsrc=http://prostir.museum/images/uploads/news/6731/%D0%BC%D0%BE%D1%80%D0%B5.jpg&amp;rch=e&amp;jsa=1&amp;sf=0&amp;cf=3&amp;is=0&amp;type=all" TargetMode="External"/><Relationship Id="rId20" Type="http://schemas.openxmlformats.org/officeDocument/2006/relationships/hyperlink" Target="http://go.mail.ru/frame.html?q=%E0%E2%F2%EE%E1%F3%F1&amp;imsrc=http://news4k.com/uploads/posts/2009-02/1234195585_20040717volzhanin.jpg&amp;rch=e&amp;jsa=1&amp;sf=0&amp;cf=17&amp;is=0&amp;type=all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3.jpeg"/><Relationship Id="rId5" Type="http://schemas.openxmlformats.org/officeDocument/2006/relationships/diagramQuickStyle" Target="../diagrams/quickStyle2.xml"/><Relationship Id="rId15" Type="http://schemas.openxmlformats.org/officeDocument/2006/relationships/image" Target="../media/image5.jpeg"/><Relationship Id="rId23" Type="http://schemas.openxmlformats.org/officeDocument/2006/relationships/image" Target="../media/image9.jpeg"/><Relationship Id="rId10" Type="http://schemas.openxmlformats.org/officeDocument/2006/relationships/hyperlink" Target="http://go.mail.ru/frame.html?q=%EF%F3%F2%E5%F8%E5%F1%F2%E2%E8%E5&amp;imsrc=http://hiblogger.net/img/userfiles/2007/03/14/10659/train.jpg&amp;rch=e&amp;jsa=1&amp;sf=0&amp;cf=5&amp;is=0&amp;type=all" TargetMode="External"/><Relationship Id="rId19" Type="http://schemas.openxmlformats.org/officeDocument/2006/relationships/image" Target="../media/image7.jpeg"/><Relationship Id="rId4" Type="http://schemas.openxmlformats.org/officeDocument/2006/relationships/diagramLayout" Target="../diagrams/layout2.xml"/><Relationship Id="rId9" Type="http://schemas.openxmlformats.org/officeDocument/2006/relationships/image" Target="../media/image2.jpeg"/><Relationship Id="rId14" Type="http://schemas.openxmlformats.org/officeDocument/2006/relationships/hyperlink" Target="http://go.mail.ru/frame.html?q=%EF%F3%F2%E5%F8%E5%F1%F2%E2%E8%E5&amp;imsrc=http://saloncars.com/catalog/images/09-Journey%20(1).jpg&amp;rch=e&amp;jsa=1&amp;sf=60&amp;cf=62&amp;is=0&amp;type=all" TargetMode="External"/><Relationship Id="rId22" Type="http://schemas.openxmlformats.org/officeDocument/2006/relationships/hyperlink" Target="http://go.mail.ru/frame.html?q=%E2%E5%EB%EE%F1%E8%EF%E5%E4&amp;imsrc=http://media.club4x4.ru/uploads/posts/1181140729_1.jpg&amp;rch=e&amp;jsa=1&amp;sf=60&amp;cf=70&amp;is=0&amp;type=al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217171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Кластер 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на уроках 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английского языка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778" y="4500570"/>
            <a:ext cx="4929222" cy="17526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857224" y="4286256"/>
            <a:ext cx="1857388" cy="85725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Australia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86050" y="3286124"/>
            <a:ext cx="2000264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population</a:t>
            </a:r>
            <a:endParaRPr lang="ru-RU" sz="2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86116" y="4857760"/>
            <a:ext cx="1857388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Natives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86380" y="4000504"/>
            <a:ext cx="1857388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70% live in cities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72066" y="2643182"/>
            <a:ext cx="1857388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About 20 million people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28926" y="1714488"/>
            <a:ext cx="1857388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200 nationalities live  in…</a:t>
            </a:r>
            <a:endParaRPr lang="ru-RU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2143108" y="3786190"/>
            <a:ext cx="785818" cy="50006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10" idx="2"/>
          </p:cNvCxnSpPr>
          <p:nvPr/>
        </p:nvCxnSpPr>
        <p:spPr>
          <a:xfrm rot="16200000" flipV="1">
            <a:off x="3536149" y="2893215"/>
            <a:ext cx="714380" cy="7143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9" idx="1"/>
          </p:cNvCxnSpPr>
          <p:nvPr/>
        </p:nvCxnSpPr>
        <p:spPr>
          <a:xfrm rot="5400000" flipH="1" flipV="1">
            <a:off x="4750595" y="3107529"/>
            <a:ext cx="357190" cy="28575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8" idx="1"/>
          </p:cNvCxnSpPr>
          <p:nvPr/>
        </p:nvCxnSpPr>
        <p:spPr>
          <a:xfrm rot="16200000" flipH="1">
            <a:off x="4786314" y="3929066"/>
            <a:ext cx="500066" cy="50006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7" idx="0"/>
          </p:cNvCxnSpPr>
          <p:nvPr/>
        </p:nvCxnSpPr>
        <p:spPr>
          <a:xfrm rot="16200000" flipH="1">
            <a:off x="3786182" y="4429132"/>
            <a:ext cx="714380" cy="14287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472518" cy="5697559"/>
          </a:xfrm>
        </p:spPr>
        <p:txBody>
          <a:bodyPr>
            <a:normAutofit/>
          </a:bodyPr>
          <a:lstStyle/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 smtClean="0"/>
              <a:t> </a:t>
            </a:r>
            <a:r>
              <a:rPr lang="ru-RU" sz="4800" b="1" dirty="0" smtClean="0">
                <a:solidFill>
                  <a:schemeClr val="accent2"/>
                </a:solidFill>
              </a:rPr>
              <a:t>Возможности использования:</a:t>
            </a:r>
            <a:endParaRPr lang="ru-RU" dirty="0" smtClean="0">
              <a:solidFill>
                <a:schemeClr val="accent2"/>
              </a:solidFill>
            </a:endParaRPr>
          </a:p>
          <a:p>
            <a:pPr marL="571500" indent="-571500">
              <a:lnSpc>
                <a:spcPct val="80000"/>
              </a:lnSpc>
              <a:buFont typeface="Wingdings" pitchFamily="2" charset="2"/>
              <a:buChar char="Ø"/>
            </a:pPr>
            <a:r>
              <a:rPr lang="ru-RU" dirty="0" smtClean="0"/>
              <a:t>Кластеры могут стать ведущим приёмом на стадии</a:t>
            </a:r>
            <a:r>
              <a:rPr lang="ru-RU" b="1" dirty="0" smtClean="0"/>
              <a:t> </a:t>
            </a:r>
            <a:r>
              <a:rPr lang="ru-RU" b="1" u="sng" dirty="0" smtClean="0"/>
              <a:t>вызова, </a:t>
            </a:r>
            <a:endParaRPr lang="ru-RU" dirty="0" smtClean="0"/>
          </a:p>
          <a:p>
            <a:pPr marL="571500" indent="-571500">
              <a:lnSpc>
                <a:spcPct val="80000"/>
              </a:lnSpc>
              <a:buFont typeface="Wingdings" pitchFamily="2" charset="2"/>
              <a:buChar char="Ø"/>
            </a:pPr>
            <a:r>
              <a:rPr lang="ru-RU" dirty="0" smtClean="0"/>
              <a:t>Систематизация информации, полученной до знакомства с основным источником (текстом) в виде вопросов или заголовков смысловых блоков; на стадии</a:t>
            </a:r>
            <a:r>
              <a:rPr lang="ru-RU" b="1" u="sng" dirty="0" smtClean="0"/>
              <a:t> рефлексии, </a:t>
            </a:r>
            <a:r>
              <a:rPr lang="ru-RU" b="1" dirty="0" smtClean="0"/>
              <a:t> </a:t>
            </a:r>
            <a:endParaRPr lang="ru-RU" dirty="0" smtClean="0"/>
          </a:p>
          <a:p>
            <a:pPr marL="571500" indent="-571500">
              <a:lnSpc>
                <a:spcPct val="80000"/>
              </a:lnSpc>
              <a:buFont typeface="Wingdings" pitchFamily="2" charset="2"/>
              <a:buChar char="Ø"/>
            </a:pPr>
            <a:r>
              <a:rPr lang="ru-RU" dirty="0" smtClean="0"/>
              <a:t>Исправление</a:t>
            </a:r>
            <a:r>
              <a:rPr lang="ru-RU" b="1" dirty="0" smtClean="0"/>
              <a:t> </a:t>
            </a:r>
            <a:r>
              <a:rPr lang="ru-RU" dirty="0" smtClean="0"/>
              <a:t>неверных предположений в предварительных кластерах, заполнение их на основе новой информации, установление причинно-следственных связей между отдельными смысловыми блоками (индивидуально и в группах)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chemeClr val="accent2"/>
                </a:solidFill>
              </a:rPr>
              <a:t>Возможности использования: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При систематизации, повторении материала;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При работе с текстом;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При повторении в начале урока;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При введении в тему;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При сборе необходимого языкового материала;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При контроле.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929718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«Важнейшая задача цивилизации -  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                       научить человека мыслить»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Т. Эдисон</a:t>
            </a:r>
            <a:r>
              <a:rPr lang="ru-RU" i="1" dirty="0" smtClean="0"/>
              <a:t>                                                                               </a:t>
            </a:r>
            <a:endParaRPr lang="ru-RU" dirty="0" smtClean="0"/>
          </a:p>
          <a:p>
            <a:pPr lvl="0">
              <a:buNone/>
            </a:pPr>
            <a:r>
              <a:rPr lang="ru-RU" b="1" dirty="0" smtClean="0">
                <a:latin typeface="Comic Sans MS" pitchFamily="66" charset="0"/>
              </a:rPr>
              <a:t>Цель выступления:</a:t>
            </a:r>
            <a:r>
              <a:rPr lang="ru-RU" dirty="0" smtClean="0">
                <a:latin typeface="Comic Sans MS" pitchFamily="66" charset="0"/>
              </a:rPr>
              <a:t> </a:t>
            </a:r>
          </a:p>
          <a:p>
            <a:pPr lvl="0">
              <a:buNone/>
            </a:pPr>
            <a:r>
              <a:rPr lang="ru-RU" dirty="0" smtClean="0">
                <a:latin typeface="Comic Sans MS" pitchFamily="66" charset="0"/>
              </a:rPr>
              <a:t>рассказать о возможностях использования кластера в обучении английскому языку. </a:t>
            </a:r>
          </a:p>
          <a:p>
            <a:pPr>
              <a:buNone/>
            </a:pPr>
            <a:r>
              <a:rPr lang="ru-RU" dirty="0" smtClean="0"/>
              <a:t>       </a:t>
            </a:r>
          </a:p>
          <a:p>
            <a:pPr>
              <a:buNone/>
            </a:pP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429420"/>
          </a:xfrm>
        </p:spPr>
        <p:txBody>
          <a:bodyPr>
            <a:noAutofit/>
          </a:bodyPr>
          <a:lstStyle/>
          <a:p>
            <a:endParaRPr lang="ru-RU" sz="2400" b="1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ru-RU" b="1" u="sng" dirty="0" smtClean="0">
                <a:solidFill>
                  <a:srgbClr val="FF0000"/>
                </a:solidFill>
                <a:latin typeface="Comic Sans MS" pitchFamily="66" charset="0"/>
              </a:rPr>
              <a:t>Актуальность</a:t>
            </a:r>
            <a:r>
              <a:rPr lang="ru-RU" dirty="0" smtClean="0">
                <a:latin typeface="Comic Sans MS" pitchFamily="66" charset="0"/>
              </a:rPr>
              <a:t> данной темы обусловлена тем, что идет процесс  введения новых образовательных стандартов, новые социальные запросы определяют     </a:t>
            </a:r>
            <a:r>
              <a:rPr lang="ru-RU" b="1" dirty="0" smtClean="0">
                <a:latin typeface="Comic Sans MS" pitchFamily="66" charset="0"/>
              </a:rPr>
              <a:t>цели образования</a:t>
            </a:r>
            <a:r>
              <a:rPr lang="ru-RU" dirty="0" smtClean="0">
                <a:latin typeface="Comic Sans MS" pitchFamily="66" charset="0"/>
              </a:rPr>
              <a:t> как общекультурное, личностное и познавательное развитие учащихся, обеспечивающие такую ключевую компетенцию образования как </a:t>
            </a:r>
            <a:r>
              <a:rPr lang="ru-RU" b="1" dirty="0" smtClean="0">
                <a:latin typeface="Comic Sans MS" pitchFamily="66" charset="0"/>
              </a:rPr>
              <a:t>«научить учиться»</a:t>
            </a:r>
            <a:r>
              <a:rPr lang="ru-RU" dirty="0" smtClean="0">
                <a:latin typeface="Comic Sans MS" pitchFamily="66" charset="0"/>
              </a:rPr>
              <a:t>. 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Comic Sans MS" pitchFamily="66" charset="0"/>
              </a:rPr>
              <a:t>Значение слова </a:t>
            </a:r>
            <a:br>
              <a:rPr lang="ru-RU" sz="5400" dirty="0" smtClean="0">
                <a:latin typeface="Comic Sans MS" pitchFamily="66" charset="0"/>
              </a:rPr>
            </a:br>
            <a:r>
              <a:rPr lang="en-US" sz="5400" b="1" dirty="0" smtClean="0">
                <a:solidFill>
                  <a:srgbClr val="FF0000"/>
                </a:solidFill>
                <a:latin typeface="Comic Sans MS" pitchFamily="66" charset="0"/>
              </a:rPr>
              <a:t>Cluster</a:t>
            </a:r>
            <a:endParaRPr lang="ru-RU" sz="5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atin typeface="Comic Sans MS" pitchFamily="66" charset="0"/>
              </a:rPr>
              <a:t>Пучок, гроздь </a:t>
            </a:r>
            <a:r>
              <a:rPr lang="ru-RU" dirty="0" smtClean="0">
                <a:latin typeface="Comic Sans MS" pitchFamily="66" charset="0"/>
              </a:rPr>
              <a:t>(</a:t>
            </a:r>
            <a:r>
              <a:rPr lang="en-US" dirty="0" smtClean="0">
                <a:latin typeface="Comic Sans MS" pitchFamily="66" charset="0"/>
              </a:rPr>
              <a:t>a cluster of grapes)</a:t>
            </a:r>
            <a:endParaRPr lang="ru-RU" sz="3600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atin typeface="Comic Sans MS" pitchFamily="66" charset="0"/>
              </a:rPr>
              <a:t>Группа </a:t>
            </a:r>
            <a:r>
              <a:rPr lang="en-US" dirty="0" smtClean="0">
                <a:latin typeface="Comic Sans MS" pitchFamily="66" charset="0"/>
              </a:rPr>
              <a:t>(a cluster of people)</a:t>
            </a:r>
            <a:endParaRPr lang="ru-RU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  <a:latin typeface="Comic Sans MS" pitchFamily="66" charset="0"/>
              </a:rPr>
              <a:t>Cluster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 - </a:t>
            </a:r>
            <a:r>
              <a:rPr lang="ru-RU" b="1" dirty="0" err="1" smtClean="0">
                <a:solidFill>
                  <a:srgbClr val="FF0000"/>
                </a:solidFill>
                <a:latin typeface="Comic Sans MS" pitchFamily="66" charset="0"/>
              </a:rPr>
              <a:t>Method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 -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429288"/>
          </a:xfrm>
        </p:spPr>
        <p:txBody>
          <a:bodyPr>
            <a:normAutofit fontScale="40000" lnSpcReduction="20000"/>
          </a:bodyPr>
          <a:lstStyle/>
          <a:p>
            <a:pPr marL="571500" indent="-571500" algn="just">
              <a:lnSpc>
                <a:spcPct val="80000"/>
              </a:lnSpc>
              <a:buNone/>
            </a:pPr>
            <a:r>
              <a:rPr lang="ru-RU" sz="5200" b="1" dirty="0" smtClean="0"/>
              <a:t>             </a:t>
            </a:r>
            <a:r>
              <a:rPr lang="ru-RU" sz="6700" b="1" dirty="0" smtClean="0"/>
              <a:t>графический приём систематизации материала. </a:t>
            </a:r>
            <a:endParaRPr lang="ru-RU" sz="5900" b="1" dirty="0" smtClean="0"/>
          </a:p>
          <a:p>
            <a:pPr marL="571500" indent="-571500" algn="just">
              <a:lnSpc>
                <a:spcPct val="120000"/>
              </a:lnSpc>
              <a:buNone/>
            </a:pPr>
            <a:r>
              <a:rPr lang="ru-RU" sz="5900" dirty="0" smtClean="0"/>
              <a:t> Мысли не громоздятся, а “гроздятся”, </a:t>
            </a:r>
          </a:p>
          <a:p>
            <a:pPr marL="571500" indent="-571500" algn="just">
              <a:lnSpc>
                <a:spcPct val="120000"/>
              </a:lnSpc>
              <a:buNone/>
            </a:pPr>
            <a:r>
              <a:rPr lang="ru-RU" sz="5900" dirty="0" smtClean="0"/>
              <a:t>т. е. располагаются в определённом порядке.</a:t>
            </a:r>
          </a:p>
          <a:p>
            <a:pPr marL="800100" indent="-571500">
              <a:lnSpc>
                <a:spcPct val="80000"/>
              </a:lnSpc>
              <a:buNone/>
            </a:pPr>
            <a:endParaRPr lang="ru-RU" b="1" i="1" dirty="0" smtClean="0"/>
          </a:p>
          <a:p>
            <a:pPr marL="571500" indent="-57150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6700" b="1" dirty="0" smtClean="0">
                <a:latin typeface="Comic Sans MS" pitchFamily="66" charset="0"/>
              </a:rPr>
              <a:t>  </a:t>
            </a:r>
            <a:r>
              <a:rPr lang="ru-RU" sz="6700" b="1" dirty="0" smtClean="0">
                <a:solidFill>
                  <a:schemeClr val="accent2"/>
                </a:solidFill>
                <a:latin typeface="Comic Sans MS" pitchFamily="66" charset="0"/>
              </a:rPr>
              <a:t>Технология составления кластера:</a:t>
            </a:r>
            <a:endParaRPr lang="ru-RU" sz="6700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ru-RU" sz="5900" dirty="0" smtClean="0"/>
              <a:t>Ключевое слово или понятие; 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ru-RU" sz="5900" dirty="0" smtClean="0"/>
              <a:t>Запись слов вокруг ключевого слова. Они обводятся и соединяются с основным словом; 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ru-RU" sz="5900" dirty="0" smtClean="0"/>
              <a:t>Каждое новое слово образует собой новое ядро, которое вызывает дальнейшие ассоциации. Таким образом, создаются ассоциативные цепочки; 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ru-RU" sz="5900" dirty="0" smtClean="0"/>
              <a:t>Взаимосвязанные понятия соединяются линиями. </a:t>
            </a:r>
          </a:p>
          <a:p>
            <a:pPr marL="571500" indent="-571500">
              <a:lnSpc>
                <a:spcPct val="120000"/>
              </a:lnSpc>
              <a:buNone/>
            </a:pPr>
            <a:r>
              <a:rPr lang="ru-RU" sz="3800" dirty="0" smtClean="0"/>
              <a:t>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Технология составления кластера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357554" y="3143248"/>
            <a:ext cx="2571768" cy="142876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/>
              <a:t>A house</a:t>
            </a:r>
            <a:endParaRPr lang="ru-RU" sz="3600" b="1" dirty="0"/>
          </a:p>
        </p:txBody>
      </p:sp>
      <p:sp>
        <p:nvSpPr>
          <p:cNvPr id="8" name="Овал 7"/>
          <p:cNvSpPr/>
          <p:nvPr/>
        </p:nvSpPr>
        <p:spPr>
          <a:xfrm>
            <a:off x="1000100" y="2143116"/>
            <a:ext cx="257176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2400" b="1" dirty="0" smtClean="0"/>
              <a:t>a living room</a:t>
            </a:r>
            <a:endParaRPr lang="ru-RU" b="1" dirty="0"/>
          </a:p>
        </p:txBody>
      </p:sp>
      <p:sp>
        <p:nvSpPr>
          <p:cNvPr id="9" name="Овал 8"/>
          <p:cNvSpPr/>
          <p:nvPr/>
        </p:nvSpPr>
        <p:spPr>
          <a:xfrm>
            <a:off x="2071670" y="5643578"/>
            <a:ext cx="1357322" cy="92869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lamp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71472" y="1142984"/>
            <a:ext cx="1357322" cy="92869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sofa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0" y="2857496"/>
            <a:ext cx="1357322" cy="92869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TV set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1142976" y="4429132"/>
            <a:ext cx="257176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 bedroom</a:t>
            </a:r>
            <a:endParaRPr lang="ru-RU" sz="2400" b="1" dirty="0"/>
          </a:p>
        </p:txBody>
      </p:sp>
      <p:sp>
        <p:nvSpPr>
          <p:cNvPr id="13" name="Овал 12"/>
          <p:cNvSpPr/>
          <p:nvPr/>
        </p:nvSpPr>
        <p:spPr>
          <a:xfrm>
            <a:off x="5786446" y="4429132"/>
            <a:ext cx="257176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 kitchen</a:t>
            </a:r>
            <a:endParaRPr lang="ru-RU" sz="2800" b="1" dirty="0"/>
          </a:p>
        </p:txBody>
      </p:sp>
      <p:sp>
        <p:nvSpPr>
          <p:cNvPr id="14" name="Овал 13"/>
          <p:cNvSpPr/>
          <p:nvPr/>
        </p:nvSpPr>
        <p:spPr>
          <a:xfrm>
            <a:off x="5715008" y="2071678"/>
            <a:ext cx="257176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 hall</a:t>
            </a:r>
            <a:endParaRPr lang="ru-RU" sz="2800" b="1" dirty="0"/>
          </a:p>
        </p:txBody>
      </p:sp>
      <p:sp>
        <p:nvSpPr>
          <p:cNvPr id="15" name="Овал 14"/>
          <p:cNvSpPr/>
          <p:nvPr/>
        </p:nvSpPr>
        <p:spPr>
          <a:xfrm>
            <a:off x="357158" y="5357826"/>
            <a:ext cx="1357322" cy="92869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bed</a:t>
            </a:r>
            <a:endParaRPr lang="ru-RU" dirty="0"/>
          </a:p>
        </p:txBody>
      </p:sp>
      <p:cxnSp>
        <p:nvCxnSpPr>
          <p:cNvPr id="21" name="Прямая со стрелкой 20"/>
          <p:cNvCxnSpPr>
            <a:stCxn id="4" idx="7"/>
          </p:cNvCxnSpPr>
          <p:nvPr/>
        </p:nvCxnSpPr>
        <p:spPr>
          <a:xfrm rot="5400000" flipH="1" flipV="1">
            <a:off x="5814986" y="2738082"/>
            <a:ext cx="352113" cy="876695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643570" y="4286256"/>
            <a:ext cx="642942" cy="21431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4" idx="3"/>
          </p:cNvCxnSpPr>
          <p:nvPr/>
        </p:nvCxnSpPr>
        <p:spPr>
          <a:xfrm rot="5400000">
            <a:off x="3334092" y="4029044"/>
            <a:ext cx="66363" cy="733817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>
            <a:off x="3071803" y="3000373"/>
            <a:ext cx="857259" cy="214317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0800000" flipV="1">
            <a:off x="1643042" y="5357826"/>
            <a:ext cx="357190" cy="28575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9" idx="0"/>
          </p:cNvCxnSpPr>
          <p:nvPr/>
        </p:nvCxnSpPr>
        <p:spPr>
          <a:xfrm rot="5400000">
            <a:off x="2589595" y="5375686"/>
            <a:ext cx="428628" cy="10715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11" idx="6"/>
          </p:cNvCxnSpPr>
          <p:nvPr/>
        </p:nvCxnSpPr>
        <p:spPr>
          <a:xfrm rot="10800000" flipV="1">
            <a:off x="1357322" y="3071809"/>
            <a:ext cx="428594" cy="250033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8" idx="0"/>
          </p:cNvCxnSpPr>
          <p:nvPr/>
        </p:nvCxnSpPr>
        <p:spPr>
          <a:xfrm rot="16200000" flipV="1">
            <a:off x="1785921" y="1643052"/>
            <a:ext cx="357189" cy="642939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Сгруппируйте слова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US" b="1" dirty="0" smtClean="0">
                <a:latin typeface="Comic Sans MS" pitchFamily="66" charset="0"/>
              </a:rPr>
              <a:t>fat, name, park, face, cat, car</a:t>
            </a:r>
            <a:endParaRPr lang="ru-RU" b="1" dirty="0">
              <a:latin typeface="Comic Sans MS" pitchFamily="66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000496" y="1928802"/>
            <a:ext cx="11961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[</a:t>
            </a:r>
            <a:r>
              <a:rPr lang="en-GB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oneticTM"/>
              </a:rPr>
              <a:t>eI</a:t>
            </a:r>
            <a:r>
              <a:rPr lang="en-GB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oneticTM"/>
              </a:rPr>
              <a:t>]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00826" y="4857760"/>
            <a:ext cx="7393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oneticTM"/>
              </a:rPr>
              <a:t>x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14480" y="4857760"/>
            <a:ext cx="9589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GB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honeticTM"/>
              </a:rPr>
              <a:t>R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Блок-схема: узел 39"/>
          <p:cNvSpPr/>
          <p:nvPr/>
        </p:nvSpPr>
        <p:spPr>
          <a:xfrm>
            <a:off x="2500298" y="4357694"/>
            <a:ext cx="1143008" cy="64294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узел 38"/>
          <p:cNvSpPr/>
          <p:nvPr/>
        </p:nvSpPr>
        <p:spPr>
          <a:xfrm>
            <a:off x="5429256" y="4286256"/>
            <a:ext cx="1214446" cy="64294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узел 34"/>
          <p:cNvSpPr/>
          <p:nvPr/>
        </p:nvSpPr>
        <p:spPr>
          <a:xfrm>
            <a:off x="5357818" y="2000240"/>
            <a:ext cx="1285884" cy="64294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>
            <a:off x="2571736" y="1928802"/>
            <a:ext cx="1285884" cy="7143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432048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What ways of travelling do you know?</a:t>
            </a:r>
            <a:endParaRPr lang="ru-RU" sz="3600" dirty="0">
              <a:latin typeface="Comic Sans MS" pitchFamily="66" charset="0"/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1524000" y="1397000"/>
          <a:ext cx="6334148" cy="4389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Группа 10"/>
          <p:cNvGrpSpPr/>
          <p:nvPr/>
        </p:nvGrpSpPr>
        <p:grpSpPr>
          <a:xfrm rot="3066625">
            <a:off x="3724530" y="4247767"/>
            <a:ext cx="363319" cy="198869"/>
            <a:chOff x="2885015" y="2648598"/>
            <a:chExt cx="363319" cy="198869"/>
          </a:xfrm>
        </p:grpSpPr>
        <p:sp>
          <p:nvSpPr>
            <p:cNvPr id="15" name="Стрелка вправо 14"/>
            <p:cNvSpPr/>
            <p:nvPr/>
          </p:nvSpPr>
          <p:spPr>
            <a:xfrm rot="5310360">
              <a:off x="2967240" y="2566373"/>
              <a:ext cx="198869" cy="36331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трелка вправо 4"/>
            <p:cNvSpPr/>
            <p:nvPr/>
          </p:nvSpPr>
          <p:spPr>
            <a:xfrm rot="5310360">
              <a:off x="2996293" y="2609217"/>
              <a:ext cx="139208" cy="2179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/>
            </a:p>
          </p:txBody>
        </p:sp>
      </p:grpSp>
      <p:sp>
        <p:nvSpPr>
          <p:cNvPr id="24" name="Заголовок 1"/>
          <p:cNvSpPr txBox="1">
            <a:spLocks/>
          </p:cNvSpPr>
          <p:nvPr/>
        </p:nvSpPr>
        <p:spPr>
          <a:xfrm>
            <a:off x="1115616" y="5517232"/>
            <a:ext cx="2304256" cy="10668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2555776" y="4149080"/>
            <a:ext cx="1080120" cy="936104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by sea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5508104" y="4077072"/>
            <a:ext cx="1368152" cy="936104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by bike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" name="Группа 26"/>
          <p:cNvGrpSpPr/>
          <p:nvPr/>
        </p:nvGrpSpPr>
        <p:grpSpPr>
          <a:xfrm rot="19112156">
            <a:off x="5306691" y="4167306"/>
            <a:ext cx="363319" cy="198869"/>
            <a:chOff x="2885015" y="2648598"/>
            <a:chExt cx="363319" cy="198869"/>
          </a:xfrm>
        </p:grpSpPr>
        <p:sp>
          <p:nvSpPr>
            <p:cNvPr id="28" name="Стрелка вправо 27"/>
            <p:cNvSpPr/>
            <p:nvPr/>
          </p:nvSpPr>
          <p:spPr>
            <a:xfrm rot="5310360">
              <a:off x="2967240" y="2566373"/>
              <a:ext cx="198869" cy="36331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Стрелка вправо 4"/>
            <p:cNvSpPr/>
            <p:nvPr/>
          </p:nvSpPr>
          <p:spPr>
            <a:xfrm rot="5310360">
              <a:off x="2996293" y="2609217"/>
              <a:ext cx="139208" cy="2179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/>
            </a:p>
          </p:txBody>
        </p:sp>
      </p:grpSp>
      <p:sp>
        <p:nvSpPr>
          <p:cNvPr id="30" name="Заголовок 1"/>
          <p:cNvSpPr txBox="1">
            <a:spLocks/>
          </p:cNvSpPr>
          <p:nvPr/>
        </p:nvSpPr>
        <p:spPr>
          <a:xfrm>
            <a:off x="5292080" y="1772816"/>
            <a:ext cx="1368152" cy="936104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  foot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2555776" y="1772816"/>
            <a:ext cx="1368152" cy="936104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 a ship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" name="Группа 31"/>
          <p:cNvGrpSpPr/>
          <p:nvPr/>
        </p:nvGrpSpPr>
        <p:grpSpPr>
          <a:xfrm rot="18081150" flipH="1">
            <a:off x="5242563" y="2582723"/>
            <a:ext cx="227956" cy="360040"/>
            <a:chOff x="2183903" y="1815977"/>
            <a:chExt cx="226245" cy="363319"/>
          </a:xfrm>
        </p:grpSpPr>
        <p:sp>
          <p:nvSpPr>
            <p:cNvPr id="33" name="Стрелка вправо 32"/>
            <p:cNvSpPr/>
            <p:nvPr/>
          </p:nvSpPr>
          <p:spPr>
            <a:xfrm rot="10800000">
              <a:off x="2183903" y="1815977"/>
              <a:ext cx="226245" cy="36331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Стрелка вправо 4"/>
            <p:cNvSpPr/>
            <p:nvPr/>
          </p:nvSpPr>
          <p:spPr>
            <a:xfrm rot="21600000">
              <a:off x="2251776" y="1888641"/>
              <a:ext cx="158372" cy="2179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00" kern="1200"/>
            </a:p>
          </p:txBody>
        </p:sp>
      </p:grpSp>
      <p:grpSp>
        <p:nvGrpSpPr>
          <p:cNvPr id="6" name="Группа 34"/>
          <p:cNvGrpSpPr/>
          <p:nvPr/>
        </p:nvGrpSpPr>
        <p:grpSpPr>
          <a:xfrm rot="8607829">
            <a:off x="3738241" y="2660350"/>
            <a:ext cx="363319" cy="198869"/>
            <a:chOff x="2885015" y="2648598"/>
            <a:chExt cx="363319" cy="198869"/>
          </a:xfrm>
        </p:grpSpPr>
        <p:sp>
          <p:nvSpPr>
            <p:cNvPr id="36" name="Стрелка вправо 35"/>
            <p:cNvSpPr/>
            <p:nvPr/>
          </p:nvSpPr>
          <p:spPr>
            <a:xfrm rot="5310360">
              <a:off x="2967240" y="2566373"/>
              <a:ext cx="198869" cy="36331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Стрелка вправо 4"/>
            <p:cNvSpPr/>
            <p:nvPr/>
          </p:nvSpPr>
          <p:spPr>
            <a:xfrm rot="5310360">
              <a:off x="2996293" y="2609217"/>
              <a:ext cx="139208" cy="2179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/>
            </a:p>
          </p:txBody>
        </p:sp>
      </p:grpSp>
      <p:sp>
        <p:nvSpPr>
          <p:cNvPr id="38" name="Заголовок 1"/>
          <p:cNvSpPr txBox="1">
            <a:spLocks/>
          </p:cNvSpPr>
          <p:nvPr/>
        </p:nvSpPr>
        <p:spPr>
          <a:xfrm>
            <a:off x="683568" y="6237312"/>
            <a:ext cx="8229600" cy="418728"/>
          </a:xfrm>
          <a:prstGeom prst="rect">
            <a:avLst/>
          </a:prstGeom>
        </p:spPr>
        <p:txBody>
          <a:bodyPr vert="horz" anchor="ctr">
            <a:normAutofit fontScale="6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People can travel …………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8194" name="Picture 2" descr="http://images-partners.google.com/images?q=tbn:titRzR2ohMN_jM::http%3A//world-atlas.ru/wp-content/204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58082" y="2928934"/>
            <a:ext cx="1524000" cy="1162050"/>
          </a:xfrm>
          <a:prstGeom prst="rect">
            <a:avLst/>
          </a:prstGeom>
          <a:noFill/>
        </p:spPr>
      </p:pic>
      <p:pic>
        <p:nvPicPr>
          <p:cNvPr id="8196" name="Picture 4" descr="http://images-partners.google.com/images?q=tbn:CzQWEtlL-Z488M::http%3A//hiblogger.net/img/userfiles/2007/03/14/10659/train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8596" y="2928934"/>
            <a:ext cx="1495425" cy="1171575"/>
          </a:xfrm>
          <a:prstGeom prst="rect">
            <a:avLst/>
          </a:prstGeom>
          <a:noFill/>
        </p:spPr>
      </p:pic>
      <p:pic>
        <p:nvPicPr>
          <p:cNvPr id="8198" name="Picture 6" descr="http://images-partners.google.com/images?q=tbn:moks212YrPBGOM::http%3A//sobiratelzvezd.ru/wallpapers/travelll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0034" y="1214422"/>
            <a:ext cx="1485900" cy="1162050"/>
          </a:xfrm>
          <a:prstGeom prst="rect">
            <a:avLst/>
          </a:prstGeom>
          <a:noFill/>
        </p:spPr>
      </p:pic>
      <p:pic>
        <p:nvPicPr>
          <p:cNvPr id="8200" name="Picture 8" descr="http://images-partners.google.com/images?q=tbn:86QChuMCUE1DbM::http%3A//saloncars.com/catalog/images/09-Journey%2520%281%29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86116" y="857232"/>
            <a:ext cx="1407367" cy="862012"/>
          </a:xfrm>
          <a:prstGeom prst="rect">
            <a:avLst/>
          </a:prstGeom>
          <a:noFill/>
        </p:spPr>
      </p:pic>
      <p:pic>
        <p:nvPicPr>
          <p:cNvPr id="8202" name="Picture 10" descr="http://images-partners.google.com/images?q=tbn:pTeP2qui9Pt0tM::http%3A//prostir.museum/images/uploads/news/6731/%25D0%25BC%25D0%25BE%25D1%2580%25D0%25B5.jp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28596" y="4786322"/>
            <a:ext cx="1524000" cy="1190625"/>
          </a:xfrm>
          <a:prstGeom prst="rect">
            <a:avLst/>
          </a:prstGeom>
          <a:noFill/>
        </p:spPr>
      </p:pic>
      <p:pic>
        <p:nvPicPr>
          <p:cNvPr id="8204" name="Picture 12" descr="http://images-partners.google.com/images?q=tbn:v4zyHOcTDjylvM::http%3A//www.baby-ivf.ru/i/lifeinmotion.jpg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948264" y="1124744"/>
            <a:ext cx="1524000" cy="1371600"/>
          </a:xfrm>
          <a:prstGeom prst="rect">
            <a:avLst/>
          </a:prstGeom>
          <a:noFill/>
        </p:spPr>
      </p:pic>
      <p:pic>
        <p:nvPicPr>
          <p:cNvPr id="8206" name="Picture 14" descr="http://images-partners.google.com/images?q=tbn:kQ6zMrxKVn3JCM::http%3A//news4k.com/uploads/posts/2009-02/1234195585%5F20040717volzhanin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214810" y="5743575"/>
            <a:ext cx="1524000" cy="1114425"/>
          </a:xfrm>
          <a:prstGeom prst="rect">
            <a:avLst/>
          </a:prstGeom>
          <a:noFill/>
        </p:spPr>
      </p:pic>
      <p:pic>
        <p:nvPicPr>
          <p:cNvPr id="8208" name="Picture 16" descr="http://images-partners.google.com/images?q=tbn:I-C7xabXU4FscM::http%3A//media.club4x4.ru/uploads/posts/1181140729%5F1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7358082" y="4572008"/>
            <a:ext cx="1095375" cy="15240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714744" y="3000372"/>
            <a:ext cx="1857388" cy="85725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Australia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14942" y="4572008"/>
            <a:ext cx="1857388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traditions</a:t>
            </a:r>
            <a:endParaRPr lang="ru-RU" sz="28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14546" y="4643446"/>
            <a:ext cx="1857388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holidays</a:t>
            </a:r>
            <a:endParaRPr lang="ru-RU" sz="3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28662" y="2214554"/>
            <a:ext cx="2071702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Geographical position</a:t>
            </a:r>
            <a:endParaRPr lang="ru-RU" sz="24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00298" y="1214422"/>
            <a:ext cx="1857388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capital</a:t>
            </a:r>
            <a:endParaRPr lang="ru-RU" sz="36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15074" y="2285992"/>
            <a:ext cx="1928826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population</a:t>
            </a:r>
            <a:endParaRPr lang="ru-RU" sz="28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214414" y="3643314"/>
            <a:ext cx="1857388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Places of interest</a:t>
            </a:r>
            <a:endParaRPr lang="ru-RU" sz="32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43438" y="1214422"/>
            <a:ext cx="1857388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territory</a:t>
            </a:r>
            <a:endParaRPr lang="ru-RU" sz="32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72198" y="3500438"/>
            <a:ext cx="1857388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Main</a:t>
            </a:r>
            <a:r>
              <a:rPr lang="ru-RU" sz="2800" b="1" dirty="0" smtClean="0"/>
              <a:t> </a:t>
            </a:r>
            <a:r>
              <a:rPr lang="en-US" sz="2800" b="1" dirty="0" smtClean="0"/>
              <a:t> cities</a:t>
            </a:r>
            <a:endParaRPr lang="ru-RU" sz="2800" b="1" dirty="0"/>
          </a:p>
        </p:txBody>
      </p:sp>
      <p:cxnSp>
        <p:nvCxnSpPr>
          <p:cNvPr id="17" name="Прямая со стрелкой 16"/>
          <p:cNvCxnSpPr>
            <a:endCxn id="14" idx="2"/>
          </p:cNvCxnSpPr>
          <p:nvPr/>
        </p:nvCxnSpPr>
        <p:spPr>
          <a:xfrm rot="5400000" flipH="1" flipV="1">
            <a:off x="4857752" y="2285992"/>
            <a:ext cx="928694" cy="50006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V="1">
            <a:off x="3536149" y="2250273"/>
            <a:ext cx="928694" cy="57150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>
            <a:off x="3000364" y="2786058"/>
            <a:ext cx="642942" cy="42862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13" idx="3"/>
          </p:cNvCxnSpPr>
          <p:nvPr/>
        </p:nvCxnSpPr>
        <p:spPr>
          <a:xfrm rot="10800000" flipV="1">
            <a:off x="3071802" y="3571876"/>
            <a:ext cx="642942" cy="50006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3428992" y="3929066"/>
            <a:ext cx="785818" cy="64294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6200000" flipH="1">
            <a:off x="5000628" y="3857628"/>
            <a:ext cx="642942" cy="64294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кругленный прямоугольник 34"/>
          <p:cNvSpPr/>
          <p:nvPr/>
        </p:nvSpPr>
        <p:spPr>
          <a:xfrm>
            <a:off x="3857620" y="5572140"/>
            <a:ext cx="1857388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Political system</a:t>
            </a:r>
            <a:endParaRPr lang="ru-RU" sz="2800" b="1" dirty="0"/>
          </a:p>
        </p:txBody>
      </p:sp>
      <p:cxnSp>
        <p:nvCxnSpPr>
          <p:cNvPr id="39" name="Прямая со стрелкой 38"/>
          <p:cNvCxnSpPr>
            <a:stCxn id="6" idx="2"/>
          </p:cNvCxnSpPr>
          <p:nvPr/>
        </p:nvCxnSpPr>
        <p:spPr>
          <a:xfrm rot="5400000">
            <a:off x="3821901" y="4679165"/>
            <a:ext cx="1643074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V="1">
            <a:off x="5572132" y="2786058"/>
            <a:ext cx="571504" cy="35719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endCxn id="15" idx="1"/>
          </p:cNvCxnSpPr>
          <p:nvPr/>
        </p:nvCxnSpPr>
        <p:spPr>
          <a:xfrm>
            <a:off x="5572132" y="3571876"/>
            <a:ext cx="500066" cy="35719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3643306" y="214290"/>
            <a:ext cx="1857388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language</a:t>
            </a:r>
            <a:endParaRPr lang="ru-RU" sz="3200" b="1" dirty="0"/>
          </a:p>
        </p:txBody>
      </p:sp>
      <p:cxnSp>
        <p:nvCxnSpPr>
          <p:cNvPr id="45" name="Прямая со стрелкой 44"/>
          <p:cNvCxnSpPr/>
          <p:nvPr/>
        </p:nvCxnSpPr>
        <p:spPr>
          <a:xfrm rot="16200000" flipV="1">
            <a:off x="3571868" y="2000240"/>
            <a:ext cx="1928826" cy="7143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379</Words>
  <Application>Microsoft Office PowerPoint</Application>
  <PresentationFormat>Экран (4:3)</PresentationFormat>
  <Paragraphs>91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Кластер  на уроках  английского языка</vt:lpstr>
      <vt:lpstr>Слайд 2</vt:lpstr>
      <vt:lpstr>Слайд 3</vt:lpstr>
      <vt:lpstr>Значение слова  Cluster</vt:lpstr>
      <vt:lpstr>Cluster - Method -</vt:lpstr>
      <vt:lpstr>Технология составления кластера</vt:lpstr>
      <vt:lpstr>Сгруппируйте слова fat, name, park, face, cat, car</vt:lpstr>
      <vt:lpstr>What ways of travelling do you know?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Dima</cp:lastModifiedBy>
  <cp:revision>27</cp:revision>
  <dcterms:modified xsi:type="dcterms:W3CDTF">2022-02-08T11:15:33Z</dcterms:modified>
</cp:coreProperties>
</file>