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4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9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1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2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93C0-3F8F-4DB5-91B4-B8DC06C7281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FECA-B15D-47ED-87EA-44515878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7084" y="1639825"/>
            <a:ext cx="1004261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i="0" u="none" strike="noStrike" normalizeH="0" baseline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kumimoji="0" lang="ru-RU" altLang="ru-RU" sz="36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способ </a:t>
            </a:r>
            <a:endParaRPr kumimoji="0" lang="en-US" altLang="ru-RU" sz="36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визуализации учебного материала</a:t>
            </a:r>
            <a:endParaRPr kumimoji="0" lang="ru-RU" altLang="ru-RU" sz="8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4" y="3987508"/>
            <a:ext cx="1968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3" y="626221"/>
            <a:ext cx="8922328" cy="58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5" y="0"/>
            <a:ext cx="101398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1384"/>
            <a:ext cx="9202995" cy="65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50" y="611449"/>
            <a:ext cx="9956919" cy="53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7" y="78657"/>
            <a:ext cx="9488128" cy="70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2" y="1"/>
            <a:ext cx="8888360" cy="69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4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25" y="143222"/>
            <a:ext cx="9240756" cy="29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20" y="530942"/>
            <a:ext cx="9889271" cy="53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0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</Words>
  <Application>Microsoft Office PowerPoint</Application>
  <PresentationFormat>Произвольный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redmi</dc:creator>
  <cp:lastModifiedBy>User</cp:lastModifiedBy>
  <cp:revision>8</cp:revision>
  <dcterms:created xsi:type="dcterms:W3CDTF">2021-12-29T22:11:22Z</dcterms:created>
  <dcterms:modified xsi:type="dcterms:W3CDTF">2022-01-04T07:07:12Z</dcterms:modified>
</cp:coreProperties>
</file>