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2" r:id="rId2"/>
    <p:sldId id="257" r:id="rId3"/>
    <p:sldId id="261" r:id="rId4"/>
    <p:sldId id="258" r:id="rId5"/>
    <p:sldId id="265" r:id="rId6"/>
    <p:sldId id="270" r:id="rId7"/>
    <p:sldId id="271" r:id="rId8"/>
    <p:sldId id="260" r:id="rId9"/>
    <p:sldId id="259" r:id="rId10"/>
    <p:sldId id="266" r:id="rId11"/>
    <p:sldId id="263" r:id="rId12"/>
    <p:sldId id="262" r:id="rId13"/>
    <p:sldId id="264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271E17-C53C-4CA7-996A-DC3BBEED84E0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96C102-8C4A-4686-8ECA-358C9CC923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71E17-C53C-4CA7-996A-DC3BBEED84E0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6C102-8C4A-4686-8ECA-358C9CC923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271E17-C53C-4CA7-996A-DC3BBEED84E0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96C102-8C4A-4686-8ECA-358C9CC923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71E17-C53C-4CA7-996A-DC3BBEED84E0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6C102-8C4A-4686-8ECA-358C9CC923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271E17-C53C-4CA7-996A-DC3BBEED84E0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C96C102-8C4A-4686-8ECA-358C9CC923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71E17-C53C-4CA7-996A-DC3BBEED84E0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6C102-8C4A-4686-8ECA-358C9CC923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71E17-C53C-4CA7-996A-DC3BBEED84E0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6C102-8C4A-4686-8ECA-358C9CC923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71E17-C53C-4CA7-996A-DC3BBEED84E0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6C102-8C4A-4686-8ECA-358C9CC923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271E17-C53C-4CA7-996A-DC3BBEED84E0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6C102-8C4A-4686-8ECA-358C9CC923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71E17-C53C-4CA7-996A-DC3BBEED84E0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6C102-8C4A-4686-8ECA-358C9CC923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71E17-C53C-4CA7-996A-DC3BBEED84E0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6C102-8C4A-4686-8ECA-358C9CC923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271E17-C53C-4CA7-996A-DC3BBEED84E0}" type="datetimeFigureOut">
              <a:rPr lang="ru-RU" smtClean="0"/>
              <a:pPr/>
              <a:t>21.10.2021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96C102-8C4A-4686-8ECA-358C9CC923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/>
          <a:p>
            <a:pPr algn="ctr"/>
            <a:r>
              <a:rPr lang="ru-RU" sz="4400" dirty="0" err="1" smtClean="0"/>
              <a:t>Кроссенс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24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2237" y="1628800"/>
            <a:ext cx="6342743" cy="493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изучени</a:t>
            </a:r>
            <a:r>
              <a:rPr lang="en-US" dirty="0" smtClean="0"/>
              <a:t>E</a:t>
            </a:r>
            <a:r>
              <a:rPr lang="ru-RU" dirty="0" smtClean="0"/>
              <a:t> </a:t>
            </a:r>
            <a:r>
              <a:rPr lang="ru-RU" dirty="0"/>
              <a:t>нового материала </a:t>
            </a:r>
          </a:p>
        </p:txBody>
      </p:sp>
    </p:spTree>
    <p:extLst>
      <p:ext uri="{BB962C8B-B14F-4D97-AF65-F5344CB8AC3E}">
        <p14:creationId xmlns:p14="http://schemas.microsoft.com/office/powerpoint/2010/main" val="182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1700808"/>
            <a:ext cx="4702630" cy="448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закреплени</a:t>
            </a:r>
            <a:r>
              <a:rPr lang="en-US" dirty="0"/>
              <a:t>e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изученного </a:t>
            </a:r>
            <a:r>
              <a:rPr lang="ru-RU" dirty="0"/>
              <a:t>материала </a:t>
            </a:r>
          </a:p>
        </p:txBody>
      </p:sp>
    </p:spTree>
    <p:extLst>
      <p:ext uri="{BB962C8B-B14F-4D97-AF65-F5344CB8AC3E}">
        <p14:creationId xmlns:p14="http://schemas.microsoft.com/office/powerpoint/2010/main" val="14494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обобщени</a:t>
            </a:r>
            <a:r>
              <a:rPr lang="en-US" dirty="0"/>
              <a:t>e</a:t>
            </a:r>
            <a:r>
              <a:rPr lang="ru-RU" dirty="0"/>
              <a:t> изученного материала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57" t="21627" r="26041" b="11111"/>
          <a:stretch/>
        </p:blipFill>
        <p:spPr bwMode="auto">
          <a:xfrm>
            <a:off x="899592" y="1608945"/>
            <a:ext cx="6284685" cy="492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9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russianasha.ru/files/tours/images/4d/c4/programma-7-2-minsk-pinsk-motol-kobrin-3dn-2n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128890"/>
            <a:ext cx="1971675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творческое (домашнее) задание </a:t>
            </a:r>
          </a:p>
        </p:txBody>
      </p:sp>
      <p:pic>
        <p:nvPicPr>
          <p:cNvPr id="4" name="Объект 3" descr="http://annamap.com/belarus/belarus-map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20" y="1762266"/>
            <a:ext cx="1874520" cy="158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025580/c0571738-c7ad-48dc-87e8-0aa5a765bad9/s120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128890"/>
            <a:ext cx="2300605" cy="15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38069/326a54b7-92f6-4a1f-b3b4-c42d667396f0/s1200?webp=false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5882" y="4588523"/>
            <a:ext cx="1971675" cy="1563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rosskurort.com/upload/news/blog/KZ/4e7341b934bfe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4254" y="1816513"/>
            <a:ext cx="1709016" cy="1436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vetliva.ru/upload/medialibrary/6d4/6d436ad07790612053ac42db2a1901b7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7" y="4588523"/>
            <a:ext cx="216024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last-trend.ru/uploads/posts/2014-11/1416485690_chsm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6478" y="4588523"/>
            <a:ext cx="2118995" cy="1601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static.1000.menu/img/content/19711/draniki-v-duxovke-kartofelnye_1491196207_7_max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438" y="1825997"/>
            <a:ext cx="189484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7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Алгоритм составления </a:t>
            </a:r>
            <a:r>
              <a:rPr lang="ru-RU" dirty="0" err="1"/>
              <a:t>кроссенса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7715200" cy="4846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1) определение тематики;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2) поиск и подбор </a:t>
            </a:r>
            <a:r>
              <a:rPr lang="ru-RU" dirty="0" smtClean="0"/>
              <a:t>изображений;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3) определение последовательности элементов;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4) построение </a:t>
            </a:r>
            <a:r>
              <a:rPr lang="ru-RU" dirty="0"/>
              <a:t>ассоциативной связи между </a:t>
            </a:r>
            <a:r>
              <a:rPr lang="ru-RU" dirty="0" smtClean="0"/>
              <a:t>элементами.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7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/>
          <a:lstStyle/>
          <a:p>
            <a:pPr lvl="0"/>
            <a:r>
              <a:rPr lang="ru-RU" dirty="0" smtClean="0"/>
              <a:t>Определите </a:t>
            </a:r>
            <a:r>
              <a:rPr lang="ru-RU" dirty="0"/>
              <a:t>тему </a:t>
            </a:r>
            <a:r>
              <a:rPr lang="ru-RU" dirty="0" err="1"/>
              <a:t>кроссенса</a:t>
            </a:r>
            <a:r>
              <a:rPr lang="ru-RU" dirty="0"/>
              <a:t>.  </a:t>
            </a:r>
          </a:p>
          <a:p>
            <a:pPr lvl="0"/>
            <a:r>
              <a:rPr lang="ru-RU" dirty="0"/>
              <a:t> Найди смысловые связи между предложенными </a:t>
            </a:r>
            <a:r>
              <a:rPr lang="ru-RU" dirty="0" smtClean="0"/>
              <a:t>иллюстрациями</a:t>
            </a:r>
            <a:r>
              <a:rPr lang="ru-RU" dirty="0"/>
              <a:t>.                    </a:t>
            </a:r>
          </a:p>
          <a:p>
            <a:pPr lvl="0"/>
            <a:r>
              <a:rPr lang="ru-RU" dirty="0" smtClean="0"/>
              <a:t>Расположите </a:t>
            </a:r>
            <a:r>
              <a:rPr lang="ru-RU" dirty="0"/>
              <a:t>иллюстрации в правильной смысловой последовательности на  поле  </a:t>
            </a:r>
            <a:r>
              <a:rPr lang="ru-RU" dirty="0" err="1"/>
              <a:t>кроссенса</a:t>
            </a:r>
            <a:r>
              <a:rPr lang="ru-RU" dirty="0"/>
              <a:t>.</a:t>
            </a:r>
          </a:p>
          <a:p>
            <a:pPr lvl="0"/>
            <a:r>
              <a:rPr lang="ru-RU" dirty="0" smtClean="0"/>
              <a:t>Представьте </a:t>
            </a:r>
            <a:r>
              <a:rPr lang="ru-RU" dirty="0"/>
              <a:t>свою работу, указав взаимосвязи.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3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260648"/>
            <a:ext cx="6320456" cy="591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6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5616624" cy="518457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Соревновательное </a:t>
            </a:r>
            <a:r>
              <a:rPr lang="ru-RU" dirty="0"/>
              <a:t>мероприятие, на котором педагоги представляют свой опыт </a:t>
            </a:r>
            <a:r>
              <a:rPr lang="ru-RU" dirty="0" smtClean="0"/>
              <a:t>работы- это …</a:t>
            </a:r>
            <a:r>
              <a:rPr lang="ru-RU" dirty="0"/>
              <a:t> </a:t>
            </a:r>
          </a:p>
          <a:p>
            <a:r>
              <a:rPr lang="ru-RU" dirty="0" smtClean="0"/>
              <a:t>С </a:t>
            </a:r>
            <a:r>
              <a:rPr lang="ru-RU" dirty="0"/>
              <a:t>помощью чего общаются люди? </a:t>
            </a:r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/>
              <a:t>сын ошибок трудных… Что приходит с годами? </a:t>
            </a:r>
          </a:p>
          <a:p>
            <a:r>
              <a:rPr lang="ru-RU" dirty="0" smtClean="0"/>
              <a:t>Ячейка </a:t>
            </a:r>
            <a:r>
              <a:rPr lang="ru-RU" dirty="0"/>
              <a:t>общества </a:t>
            </a:r>
            <a:endParaRPr lang="ru-RU" dirty="0" smtClean="0"/>
          </a:p>
          <a:p>
            <a:r>
              <a:rPr lang="ru-RU" dirty="0" smtClean="0"/>
              <a:t>Интерактивная </a:t>
            </a:r>
            <a:r>
              <a:rPr lang="ru-RU" dirty="0"/>
              <a:t>доска – это … </a:t>
            </a:r>
            <a:r>
              <a:rPr lang="ru-RU" dirty="0" smtClean="0"/>
              <a:t>обучения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Имя </a:t>
            </a:r>
            <a:r>
              <a:rPr lang="ru-RU" dirty="0"/>
              <a:t>Пассова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такое педагогика? 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проводит педагог после открытого </a:t>
            </a:r>
            <a:r>
              <a:rPr lang="ru-RU" dirty="0" smtClean="0"/>
              <a:t>мероприятия</a:t>
            </a:r>
            <a:r>
              <a:rPr lang="ru-RU" dirty="0"/>
              <a:t>? 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796136" y="1124744"/>
            <a:ext cx="2232248" cy="4896544"/>
          </a:xfrm>
        </p:spPr>
        <p:txBody>
          <a:bodyPr>
            <a:normAutofit fontScale="85000" lnSpcReduction="10000"/>
          </a:bodyPr>
          <a:lstStyle/>
          <a:p>
            <a:endParaRPr lang="ru-RU" i="1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49292" y="1010911"/>
            <a:ext cx="177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04617B"/>
              </a:buClr>
              <a:buSzPct val="73000"/>
              <a:buFont typeface="Wingdings 2"/>
              <a:buChar char=""/>
            </a:pPr>
            <a:r>
              <a:rPr lang="ru-RU" sz="2800" i="1" dirty="0">
                <a:solidFill>
                  <a:prstClr val="black"/>
                </a:solidFill>
              </a:rPr>
              <a:t>конкурс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64766" y="1749672"/>
            <a:ext cx="1234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04617B"/>
              </a:buClr>
              <a:buSzPct val="73000"/>
              <a:buFont typeface="Wingdings 2"/>
              <a:buChar char=""/>
            </a:pPr>
            <a:r>
              <a:rPr lang="ru-RU" sz="2800" i="1" dirty="0">
                <a:solidFill>
                  <a:prstClr val="black"/>
                </a:solidFill>
              </a:rPr>
              <a:t>речь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30484" y="2807350"/>
            <a:ext cx="145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04617B"/>
              </a:buClr>
              <a:buSzPct val="73000"/>
              <a:buFont typeface="Wingdings 2"/>
              <a:buChar char=""/>
            </a:pPr>
            <a:r>
              <a:rPr lang="ru-RU" sz="2800" i="1" dirty="0">
                <a:solidFill>
                  <a:prstClr val="black"/>
                </a:solidFill>
              </a:rPr>
              <a:t>семья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1817" y="3220986"/>
            <a:ext cx="2072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04617B"/>
              </a:buClr>
              <a:buSzPct val="73000"/>
              <a:buFont typeface="Wingdings 2"/>
              <a:buChar char=""/>
            </a:pPr>
            <a:r>
              <a:rPr lang="ru-RU" sz="2800" i="1" dirty="0">
                <a:solidFill>
                  <a:prstClr val="black"/>
                </a:solidFill>
              </a:rPr>
              <a:t>средство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30484" y="3754208"/>
            <a:ext cx="1396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04617B"/>
              </a:buClr>
              <a:buSzPct val="73000"/>
              <a:buFont typeface="Wingdings 2"/>
              <a:buChar char=""/>
            </a:pPr>
            <a:r>
              <a:rPr lang="ru-RU" sz="2800" i="1" dirty="0">
                <a:solidFill>
                  <a:prstClr val="black"/>
                </a:solidFill>
              </a:rPr>
              <a:t>Ефим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4786" y="4293096"/>
            <a:ext cx="2887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04617B"/>
              </a:buClr>
              <a:buSzPct val="73000"/>
              <a:buFont typeface="Wingdings 2"/>
              <a:buChar char=""/>
            </a:pPr>
            <a:r>
              <a:rPr lang="ru-RU" sz="2800" i="1" dirty="0">
                <a:solidFill>
                  <a:prstClr val="black"/>
                </a:solidFill>
              </a:rPr>
              <a:t>наука о воспитании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61804" y="5279659"/>
            <a:ext cx="2561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04617B"/>
              </a:buClr>
              <a:buSzPct val="73000"/>
              <a:buFont typeface="Wingdings 2"/>
              <a:buChar char=""/>
            </a:pPr>
            <a:r>
              <a:rPr lang="ru-RU" sz="2800" i="1" dirty="0">
                <a:solidFill>
                  <a:prstClr val="black"/>
                </a:solidFill>
              </a:rPr>
              <a:t>самоанализ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48116" y="2348880"/>
            <a:ext cx="142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04617B"/>
              </a:buClr>
              <a:buSzPct val="73000"/>
              <a:buFont typeface="Wingdings 2"/>
              <a:buChar char=""/>
            </a:pPr>
            <a:r>
              <a:rPr lang="ru-RU" sz="2800" i="1" dirty="0">
                <a:solidFill>
                  <a:prstClr val="black"/>
                </a:solidFill>
              </a:rPr>
              <a:t>опыт</a:t>
            </a:r>
          </a:p>
        </p:txBody>
      </p:sp>
    </p:spTree>
    <p:extLst>
      <p:ext uri="{BB962C8B-B14F-4D97-AF65-F5344CB8AC3E}">
        <p14:creationId xmlns:p14="http://schemas.microsoft.com/office/powerpoint/2010/main" val="8629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5.vectorstock.com/i/1000x1000/77/39/burning-candle-hand-drawn-candlelight-vector-2028773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4664"/>
            <a:ext cx="1512168" cy="16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wiyuKAf3OLU/Uj_6hmxJnJI/AAAAAAAAM74/Z7HPZKsA2nY/s1600/185-how-to-draw-reindeer-for-kids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02" t="4586" r="27484" b="8772"/>
          <a:stretch/>
        </p:blipFill>
        <p:spPr bwMode="auto">
          <a:xfrm>
            <a:off x="2411760" y="318139"/>
            <a:ext cx="1186942" cy="177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aoblogger.com/images/clipart-hd-modern-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63880"/>
            <a:ext cx="1565515" cy="18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dn-nus-1.pinme.ru/photo/20/8040/208040df018b789b11879d5ebe127ba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78685"/>
            <a:ext cx="1512168" cy="185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clipart-library.com/images/kcME6ekcj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080823"/>
            <a:ext cx="1296144" cy="21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lipart-library.com/img/73959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260700"/>
            <a:ext cx="104653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g-fotki.yandex.ru/get/9108/56195015.1b1/0_c364e_11419997_X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4117" y="3275299"/>
            <a:ext cx="2194465" cy="181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www.maestro24.com/media/image/product/246909/lg/jesus-natural-wood-3937-inch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8186" y="3097429"/>
            <a:ext cx="1502046" cy="195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img-fotki.yandex.ru/get/4528/47407354.400/0_ae474_b769dd8f_orig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185557"/>
            <a:ext cx="1308612" cy="187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44408" y="404664"/>
            <a:ext cx="810094" cy="572118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CHRISTMAS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531" y="2422751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candle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411760" y="242398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reindeer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296027" y="2391165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ornaments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507974" y="2391165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snow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49115" y="535183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Santa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856171" y="531373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elf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598702" y="5316125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Nativity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228540" y="5316125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Savior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532817" y="5313777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evergreen tree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15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Ассоциативные Приёмы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ассоциативная цепочка -</a:t>
            </a:r>
            <a:r>
              <a:rPr lang="ru-RU" dirty="0" smtClean="0"/>
              <a:t> </a:t>
            </a:r>
            <a:r>
              <a:rPr lang="ru-RU" dirty="0"/>
              <a:t>выстраивание цепочки ассоциаций по заданной теме или заполнение пробелов в тематической цепочке </a:t>
            </a:r>
          </a:p>
          <a:p>
            <a:pPr lvl="0"/>
            <a:r>
              <a:rPr lang="ru-RU" b="1" dirty="0"/>
              <a:t>ассоциативный </a:t>
            </a:r>
            <a:r>
              <a:rPr lang="ru-RU" b="1" dirty="0" smtClean="0"/>
              <a:t>куст -</a:t>
            </a:r>
            <a:r>
              <a:rPr lang="ru-RU" dirty="0" smtClean="0"/>
              <a:t> </a:t>
            </a:r>
            <a:r>
              <a:rPr lang="ru-RU" dirty="0"/>
              <a:t>запись вокруг ключевого слова или заголовка всех возможных ассоциаций </a:t>
            </a:r>
          </a:p>
          <a:p>
            <a:pPr lvl="0"/>
            <a:r>
              <a:rPr lang="ru-RU" b="1" dirty="0" smtClean="0"/>
              <a:t>кроссенс -</a:t>
            </a:r>
            <a:r>
              <a:rPr lang="ru-RU" dirty="0" smtClean="0"/>
              <a:t> </a:t>
            </a:r>
            <a:r>
              <a:rPr lang="ru-RU" dirty="0"/>
              <a:t>выстраивание ассоциативных связей между картинками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6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crossense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/>
              <a:t>конкурс</a:t>
            </a:r>
          </a:p>
          <a:p>
            <a:r>
              <a:rPr lang="ru-RU" i="1" dirty="0"/>
              <a:t>речь</a:t>
            </a:r>
          </a:p>
          <a:p>
            <a:r>
              <a:rPr lang="ru-RU" i="1" dirty="0"/>
              <a:t>опыт</a:t>
            </a:r>
          </a:p>
          <a:p>
            <a:r>
              <a:rPr lang="ru-RU" i="1" dirty="0"/>
              <a:t>семья</a:t>
            </a:r>
          </a:p>
          <a:p>
            <a:r>
              <a:rPr lang="ru-RU" i="1" dirty="0"/>
              <a:t>средство</a:t>
            </a:r>
          </a:p>
          <a:p>
            <a:r>
              <a:rPr lang="ru-RU" i="1" dirty="0"/>
              <a:t>Ефим</a:t>
            </a:r>
            <a:endParaRPr lang="ru-RU" dirty="0"/>
          </a:p>
          <a:p>
            <a:r>
              <a:rPr lang="ru-RU" i="1" dirty="0"/>
              <a:t>наука о воспитании</a:t>
            </a:r>
            <a:endParaRPr lang="ru-RU" dirty="0"/>
          </a:p>
          <a:p>
            <a:r>
              <a:rPr lang="ru-RU" i="1" dirty="0"/>
              <a:t>самоанализ</a:t>
            </a:r>
            <a:endParaRPr lang="ru-RU" dirty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candle</a:t>
            </a:r>
          </a:p>
          <a:p>
            <a:r>
              <a:rPr lang="en-US" dirty="0" smtClean="0"/>
              <a:t>reindeer</a:t>
            </a:r>
          </a:p>
          <a:p>
            <a:r>
              <a:rPr lang="en-US" dirty="0" smtClean="0"/>
              <a:t>ornaments</a:t>
            </a:r>
          </a:p>
          <a:p>
            <a:r>
              <a:rPr lang="en-US" dirty="0" smtClean="0"/>
              <a:t>snow</a:t>
            </a:r>
          </a:p>
          <a:p>
            <a:r>
              <a:rPr lang="en-US" dirty="0" smtClean="0"/>
              <a:t>Santa</a:t>
            </a:r>
          </a:p>
          <a:p>
            <a:r>
              <a:rPr lang="en-US" dirty="0" smtClean="0"/>
              <a:t>elf</a:t>
            </a:r>
          </a:p>
          <a:p>
            <a:r>
              <a:rPr lang="en-US" dirty="0" smtClean="0"/>
              <a:t>Nativity</a:t>
            </a:r>
          </a:p>
          <a:p>
            <a:r>
              <a:rPr lang="en-US" dirty="0" smtClean="0"/>
              <a:t>Savior</a:t>
            </a:r>
          </a:p>
          <a:p>
            <a:r>
              <a:rPr lang="en-US" dirty="0" smtClean="0"/>
              <a:t>evergreen tree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9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«Кроссенс»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3520440" cy="23371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Владимир </a:t>
            </a:r>
            <a:r>
              <a:rPr lang="ru-RU" dirty="0"/>
              <a:t>Бусленко,</a:t>
            </a:r>
          </a:p>
          <a:p>
            <a:pPr marL="0" indent="0" algn="ctr">
              <a:buNone/>
            </a:pPr>
            <a:r>
              <a:rPr lang="ru-RU" sz="1800" dirty="0"/>
              <a:t>доктор технических наук, художник и философ.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3789040"/>
            <a:ext cx="3127248" cy="23371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Сергей </a:t>
            </a:r>
            <a:r>
              <a:rPr lang="ru-RU" dirty="0"/>
              <a:t>Федин, </a:t>
            </a:r>
            <a:r>
              <a:rPr lang="ru-RU" sz="1800" dirty="0"/>
              <a:t>писатель, педагог, математик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1998" y="5589240"/>
            <a:ext cx="481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/>
              <a:t>«Наука и техника», 2002 г.</a:t>
            </a:r>
            <a:endParaRPr lang="ru-RU" sz="2800" i="1" dirty="0"/>
          </a:p>
        </p:txBody>
      </p:sp>
      <p:pic>
        <p:nvPicPr>
          <p:cNvPr id="6" name="Picture 2" descr="https://trv-science.ru/uploads/223-0028-573x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331" y="1556792"/>
            <a:ext cx="2049854" cy="21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av-kpi-kgtu.ru/up/resizetmp/370_400_1/229bb6c40fe10e52fa50617fdffa9aa4/Buslenko%20V.A.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556792"/>
            <a:ext cx="2239741" cy="21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Кроссенс</a:t>
            </a:r>
            <a:r>
              <a:rPr lang="ru-RU" dirty="0"/>
              <a:t> основывается на ассоциациях понятий, событий, явлений и процессов с образами.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Этот </a:t>
            </a:r>
            <a:r>
              <a:rPr lang="ru-RU" dirty="0"/>
              <a:t>прием позволяет организовать работу с текстом, рисунками, символами, картами, диаграммами.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3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76672"/>
            <a:ext cx="7210554" cy="569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6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818" y="1830969"/>
            <a:ext cx="7848872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9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251</TotalTime>
  <Words>181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Кроссенс</vt:lpstr>
      <vt:lpstr>Презентация PowerPoint</vt:lpstr>
      <vt:lpstr>Презентация PowerPoint</vt:lpstr>
      <vt:lpstr>Ассоциативные Приёмы</vt:lpstr>
      <vt:lpstr>crossense</vt:lpstr>
      <vt:lpstr>«Кроссенс» </vt:lpstr>
      <vt:lpstr>Презентация PowerPoint</vt:lpstr>
      <vt:lpstr>Презентация PowerPoint</vt:lpstr>
      <vt:lpstr>Презентация PowerPoint</vt:lpstr>
      <vt:lpstr>изучениE нового материала </vt:lpstr>
      <vt:lpstr>закреплениe  изученного материала </vt:lpstr>
      <vt:lpstr>обобщениe изученного материала </vt:lpstr>
      <vt:lpstr>творческое (домашнее) задание </vt:lpstr>
      <vt:lpstr>Алгоритм составления кроссенса: </vt:lpstr>
      <vt:lpstr>Моделирование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творческого потенциала обучающихся при обучении иностранному языку</dc:title>
  <dc:creator>Зубрилина</dc:creator>
  <cp:lastModifiedBy>Пользователь Windows</cp:lastModifiedBy>
  <cp:revision>17</cp:revision>
  <dcterms:created xsi:type="dcterms:W3CDTF">2018-11-24T12:36:14Z</dcterms:created>
  <dcterms:modified xsi:type="dcterms:W3CDTF">2021-10-21T19:50:25Z</dcterms:modified>
</cp:coreProperties>
</file>